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982" r:id="rId6"/>
    <p:sldId id="975" r:id="rId7"/>
    <p:sldId id="976" r:id="rId8"/>
    <p:sldId id="983" r:id="rId9"/>
    <p:sldId id="984" r:id="rId10"/>
    <p:sldId id="9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long duan" initials="md" lastIdx="4" clrIdx="0">
    <p:extLst>
      <p:ext uri="{19B8F6BF-5375-455C-9EA6-DF929625EA0E}">
        <p15:presenceInfo xmlns:p15="http://schemas.microsoft.com/office/powerpoint/2012/main" userId="94a0821127874e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8E"/>
    <a:srgbClr val="FFC000"/>
    <a:srgbClr val="FFF2CC"/>
    <a:srgbClr val="CE9310"/>
    <a:srgbClr val="07008F"/>
    <a:srgbClr val="FFFFBF"/>
    <a:srgbClr val="000000"/>
    <a:srgbClr val="0C2B57"/>
    <a:srgbClr val="44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AA117-EEE7-46E7-94B7-4A5F358F78EF}" v="2" dt="2023-10-13T06:00:00.780"/>
    <p1510:client id="{D3F72AB1-E424-4872-97CD-028941725074}" v="1" dt="2023-10-13T06:54:01.824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2" autoAdjust="0"/>
    <p:restoredTop sz="80158" autoAdjust="0"/>
  </p:normalViewPr>
  <p:slideViewPr>
    <p:cSldViewPr snapToGrid="0">
      <p:cViewPr>
        <p:scale>
          <a:sx n="79" d="100"/>
          <a:sy n="79" d="100"/>
        </p:scale>
        <p:origin x="1976" y="4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Molong" userId="df5aa2fb-9fd3-44fc-b040-2f8450ff7b89" providerId="ADAL" clId="{601623CE-D427-43B4-8894-BD9C919416AD}"/>
    <pc:docChg chg="undo custSel delSld modSld delSection modSection">
      <pc:chgData name="DUAN Molong" userId="df5aa2fb-9fd3-44fc-b040-2f8450ff7b89" providerId="ADAL" clId="{601623CE-D427-43B4-8894-BD9C919416AD}" dt="2021-10-25T02:49:53.542" v="392" actId="20577"/>
      <pc:docMkLst>
        <pc:docMk/>
      </pc:docMkLst>
      <pc:sldChg chg="modSp mod">
        <pc:chgData name="DUAN Molong" userId="df5aa2fb-9fd3-44fc-b040-2f8450ff7b89" providerId="ADAL" clId="{601623CE-D427-43B4-8894-BD9C919416AD}" dt="2021-10-25T02:45:11.566" v="138" actId="27636"/>
        <pc:sldMkLst>
          <pc:docMk/>
          <pc:sldMk cId="3658253046" sldId="256"/>
        </pc:sldMkLst>
        <pc:spChg chg="mod">
          <ac:chgData name="DUAN Molong" userId="df5aa2fb-9fd3-44fc-b040-2f8450ff7b89" providerId="ADAL" clId="{601623CE-D427-43B4-8894-BD9C919416AD}" dt="2021-10-25T02:43:58.847" v="58" actId="20577"/>
          <ac:spMkLst>
            <pc:docMk/>
            <pc:sldMk cId="3658253046" sldId="256"/>
            <ac:spMk id="2" creationId="{51C36158-6678-49EA-BA7A-89EA19A44BE4}"/>
          </ac:spMkLst>
        </pc:spChg>
        <pc:spChg chg="mod">
          <ac:chgData name="DUAN Molong" userId="df5aa2fb-9fd3-44fc-b040-2f8450ff7b89" providerId="ADAL" clId="{601623CE-D427-43B4-8894-BD9C919416AD}" dt="2021-10-25T02:45:11.566" v="138" actId="27636"/>
          <ac:spMkLst>
            <pc:docMk/>
            <pc:sldMk cId="3658253046" sldId="256"/>
            <ac:spMk id="3" creationId="{8AA7C82D-F389-4F29-AE91-90A2416541E2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13" creationId="{6E2F5F3F-ECFF-4FA0-A552-AE341E9530AB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66" creationId="{B3EFB32E-1BDB-4C66-81B1-41F3FF47706C}"/>
          </ac:spMkLst>
        </pc:spChg>
        <pc:spChg chg="mod">
          <ac:chgData name="DUAN Molong" userId="df5aa2fb-9fd3-44fc-b040-2f8450ff7b89" providerId="ADAL" clId="{601623CE-D427-43B4-8894-BD9C919416AD}" dt="2021-10-25T02:43:54.584" v="57" actId="20577"/>
          <ac:spMkLst>
            <pc:docMk/>
            <pc:sldMk cId="3658253046" sldId="256"/>
            <ac:spMk id="77" creationId="{4BF823C7-E80B-4414-A6DA-C9C45B9908F4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196" creationId="{2E57647E-56E4-4795-BED3-9424A7FE8F06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197" creationId="{C30AB39C-6483-40DC-8CB6-9DFEDE04BD10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198" creationId="{BF6036D3-2FAA-4370-81A8-8C3B4028CAD0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199" creationId="{1FAE1B0F-4894-4C7B-AE0E-7FCDECDAF7FD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0" creationId="{7995030E-AF74-4407-938E-0A34BCFC34C9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1" creationId="{A1267826-2A63-4820-B750-87DC129430A2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2" creationId="{F7007BC9-7469-4B06-A0FB-581E24BEDABC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3" creationId="{0E139B23-7FB6-4DAB-B6B4-D1D891EC8FBC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4" creationId="{878C378C-DD69-49DB-A014-1F297FE36FFC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5" creationId="{241337B9-79B6-4BA4-BA41-B7D400D502C2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6" creationId="{055987C5-1628-4541-8B96-A74D5E7DC838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7" creationId="{43D613F3-D321-41B4-8638-F540C40F72F0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8" creationId="{3C997131-225D-4092-871C-72EDD13F0D28}"/>
          </ac:spMkLst>
        </pc:spChg>
        <pc:grpChg chg="mod">
          <ac:chgData name="DUAN Molong" userId="df5aa2fb-9fd3-44fc-b040-2f8450ff7b89" providerId="ADAL" clId="{601623CE-D427-43B4-8894-BD9C919416AD}" dt="2021-10-25T02:43:49.315" v="44" actId="1076"/>
          <ac:grpSpMkLst>
            <pc:docMk/>
            <pc:sldMk cId="3658253046" sldId="256"/>
            <ac:grpSpMk id="10" creationId="{B485ADF7-64E4-463E-9D78-2229DDC39F56}"/>
          </ac:grpSpMkLst>
        </pc:grpChg>
        <pc:grpChg chg="mod">
          <ac:chgData name="DUAN Molong" userId="df5aa2fb-9fd3-44fc-b040-2f8450ff7b89" providerId="ADAL" clId="{601623CE-D427-43B4-8894-BD9C919416AD}" dt="2021-10-25T02:43:49.315" v="44" actId="1076"/>
          <ac:grpSpMkLst>
            <pc:docMk/>
            <pc:sldMk cId="3658253046" sldId="256"/>
            <ac:grpSpMk id="153" creationId="{1FCB0B95-22D3-44CA-AA8B-F1AE6A667800}"/>
          </ac:grpSpMkLst>
        </pc:grpChg>
        <pc:cxnChg chg="mod">
          <ac:chgData name="DUAN Molong" userId="df5aa2fb-9fd3-44fc-b040-2f8450ff7b89" providerId="ADAL" clId="{601623CE-D427-43B4-8894-BD9C919416AD}" dt="2021-10-25T02:43:49.315" v="44" actId="1076"/>
          <ac:cxnSpMkLst>
            <pc:docMk/>
            <pc:sldMk cId="3658253046" sldId="256"/>
            <ac:cxnSpMk id="7" creationId="{26B874AD-3F76-4C9A-8B96-5A639C5C303E}"/>
          </ac:cxnSpMkLst>
        </pc:cxnChg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1993512960" sldId="827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3490892289" sldId="904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2247769905" sldId="913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4173459165" sldId="964"/>
        </pc:sldMkLst>
      </pc:sldChg>
      <pc:sldChg chg="delSp mod">
        <pc:chgData name="DUAN Molong" userId="df5aa2fb-9fd3-44fc-b040-2f8450ff7b89" providerId="ADAL" clId="{601623CE-D427-43B4-8894-BD9C919416AD}" dt="2021-10-25T02:45:36.242" v="139" actId="478"/>
        <pc:sldMkLst>
          <pc:docMk/>
          <pc:sldMk cId="580645171" sldId="966"/>
        </pc:sldMkLst>
        <pc:spChg chg="del">
          <ac:chgData name="DUAN Molong" userId="df5aa2fb-9fd3-44fc-b040-2f8450ff7b89" providerId="ADAL" clId="{601623CE-D427-43B4-8894-BD9C919416AD}" dt="2021-10-25T02:45:36.242" v="139" actId="478"/>
          <ac:spMkLst>
            <pc:docMk/>
            <pc:sldMk cId="580645171" sldId="966"/>
            <ac:spMk id="16" creationId="{C32F71A1-31F9-4FAC-AE9B-E53FE7506F74}"/>
          </ac:spMkLst>
        </pc:spChg>
      </pc:sldChg>
      <pc:sldChg chg="modSp mod">
        <pc:chgData name="DUAN Molong" userId="df5aa2fb-9fd3-44fc-b040-2f8450ff7b89" providerId="ADAL" clId="{601623CE-D427-43B4-8894-BD9C919416AD}" dt="2021-10-25T02:46:58.008" v="278" actId="20577"/>
        <pc:sldMkLst>
          <pc:docMk/>
          <pc:sldMk cId="3242887607" sldId="967"/>
        </pc:sldMkLst>
        <pc:spChg chg="mod">
          <ac:chgData name="DUAN Molong" userId="df5aa2fb-9fd3-44fc-b040-2f8450ff7b89" providerId="ADAL" clId="{601623CE-D427-43B4-8894-BD9C919416AD}" dt="2021-10-25T02:45:53.848" v="173" actId="20577"/>
          <ac:spMkLst>
            <pc:docMk/>
            <pc:sldMk cId="3242887607" sldId="967"/>
            <ac:spMk id="2" creationId="{95AE3776-9C0C-42C4-A758-ED17FF71199B}"/>
          </ac:spMkLst>
        </pc:spChg>
        <pc:spChg chg="mod">
          <ac:chgData name="DUAN Molong" userId="df5aa2fb-9fd3-44fc-b040-2f8450ff7b89" providerId="ADAL" clId="{601623CE-D427-43B4-8894-BD9C919416AD}" dt="2021-10-25T02:45:45.712" v="157" actId="20577"/>
          <ac:spMkLst>
            <pc:docMk/>
            <pc:sldMk cId="3242887607" sldId="967"/>
            <ac:spMk id="5" creationId="{F4D9DFA3-9129-4113-BE70-36E730F50618}"/>
          </ac:spMkLst>
        </pc:spChg>
        <pc:spChg chg="mod">
          <ac:chgData name="DUAN Molong" userId="df5aa2fb-9fd3-44fc-b040-2f8450ff7b89" providerId="ADAL" clId="{601623CE-D427-43B4-8894-BD9C919416AD}" dt="2021-10-25T02:46:18.853" v="204" actId="14100"/>
          <ac:spMkLst>
            <pc:docMk/>
            <pc:sldMk cId="3242887607" sldId="967"/>
            <ac:spMk id="28" creationId="{0845CC1E-9886-42FF-B95E-39FA5427F611}"/>
          </ac:spMkLst>
        </pc:spChg>
        <pc:spChg chg="mod">
          <ac:chgData name="DUAN Molong" userId="df5aa2fb-9fd3-44fc-b040-2f8450ff7b89" providerId="ADAL" clId="{601623CE-D427-43B4-8894-BD9C919416AD}" dt="2021-10-25T02:46:58.008" v="278" actId="20577"/>
          <ac:spMkLst>
            <pc:docMk/>
            <pc:sldMk cId="3242887607" sldId="967"/>
            <ac:spMk id="34" creationId="{1E51A886-043F-4730-9C95-3FCAFEE3721C}"/>
          </ac:spMkLst>
        </pc:spChg>
      </pc:sldChg>
      <pc:sldChg chg="modNotesTx">
        <pc:chgData name="DUAN Molong" userId="df5aa2fb-9fd3-44fc-b040-2f8450ff7b89" providerId="ADAL" clId="{601623CE-D427-43B4-8894-BD9C919416AD}" dt="2021-10-25T02:49:53.542" v="392" actId="20577"/>
        <pc:sldMkLst>
          <pc:docMk/>
          <pc:sldMk cId="215118292" sldId="968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3752268415" sldId="970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3281591952" sldId="973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1555509834" sldId="974"/>
        </pc:sldMkLst>
      </pc:sldChg>
    </pc:docChg>
  </pc:docChgLst>
  <pc:docChgLst>
    <pc:chgData name="DUAN Molong" userId="df5aa2fb-9fd3-44fc-b040-2f8450ff7b89" providerId="ADAL" clId="{D3F72AB1-E424-4872-97CD-028941725074}"/>
    <pc:docChg chg="modSld">
      <pc:chgData name="DUAN Molong" userId="df5aa2fb-9fd3-44fc-b040-2f8450ff7b89" providerId="ADAL" clId="{D3F72AB1-E424-4872-97CD-028941725074}" dt="2023-10-13T06:23:47.849" v="8" actId="20577"/>
      <pc:docMkLst>
        <pc:docMk/>
      </pc:docMkLst>
      <pc:sldChg chg="modSp mod">
        <pc:chgData name="DUAN Molong" userId="df5aa2fb-9fd3-44fc-b040-2f8450ff7b89" providerId="ADAL" clId="{D3F72AB1-E424-4872-97CD-028941725074}" dt="2023-10-13T06:23:47.849" v="8" actId="20577"/>
        <pc:sldMkLst>
          <pc:docMk/>
          <pc:sldMk cId="3658253046" sldId="256"/>
        </pc:sldMkLst>
        <pc:spChg chg="mod">
          <ac:chgData name="DUAN Molong" userId="df5aa2fb-9fd3-44fc-b040-2f8450ff7b89" providerId="ADAL" clId="{D3F72AB1-E424-4872-97CD-028941725074}" dt="2023-10-13T06:23:47.849" v="8" actId="20577"/>
          <ac:spMkLst>
            <pc:docMk/>
            <pc:sldMk cId="3658253046" sldId="256"/>
            <ac:spMk id="3" creationId="{8AA7C82D-F389-4F29-AE91-90A2416541E2}"/>
          </ac:spMkLst>
        </pc:spChg>
        <pc:spChg chg="mod">
          <ac:chgData name="DUAN Molong" userId="df5aa2fb-9fd3-44fc-b040-2f8450ff7b89" providerId="ADAL" clId="{D3F72AB1-E424-4872-97CD-028941725074}" dt="2023-10-13T06:23:28.748" v="6" actId="20577"/>
          <ac:spMkLst>
            <pc:docMk/>
            <pc:sldMk cId="3658253046" sldId="256"/>
            <ac:spMk id="77" creationId="{4BF823C7-E80B-4414-A6DA-C9C45B9908F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5E2EA2-1507-441B-AB65-9724F6102F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1064D-D0AC-446C-8ADD-54A877ED5C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DB61E-2CF8-4549-AF13-FB4869B913E3}" type="datetimeFigureOut">
              <a:rPr lang="en-US" smtClean="0"/>
              <a:t>11/5/25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1874D-8771-4992-B111-38C0FB99E4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FD41B-B981-4E18-A1A6-B3FDA78FDD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5D907-99F2-48C6-9F49-260B7A903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35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529BB-752B-4CBA-92B3-C468FFD484DD}" type="datetimeFigureOut">
              <a:rPr lang="en-US" smtClean="0"/>
              <a:t>11/5/25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359E3-4A52-4EC8-A1CD-941AA701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2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8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39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4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53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2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1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4DAF-1BEF-4367-A332-BB2910C58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A0C46-3046-419E-BACE-219C6DF97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34C98-99AE-467F-BF22-2725208E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B28D-C128-434D-8C36-BEFF92041644}" type="datetime1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47DA4-E12B-40DB-A8EA-9533FA9B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28CB5-94B6-48A0-9B7C-36DEC657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6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5A60-8F76-46A3-9DC8-E9C92495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5369D-5D6E-446E-B779-62A246ABE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466D6-347F-4F2B-B12A-72A8E3BD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C5A-40CD-4CD5-9504-914647093314}" type="datetime1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F7E6F-A9BE-4EBD-9578-A3D85E00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6413-94CF-44F4-89B5-CD957DAD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1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C6900-C2EC-45C5-AD7A-740E23B03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A60DD-0378-4F2A-A964-AAEDEA27B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32523-61D0-4AE4-BEA4-31A3AB7C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6D0D2-08FB-4753-BABB-6C3AB2126FC7}" type="datetime1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BBAED-0A35-439A-86EC-9B0C3F53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C082-A19C-49A5-A2FB-2CAB9915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9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2645-5B55-49A5-85D1-2CDC0711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DF5C0-4520-4D96-8DFA-03F1EA22C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11C6-C82C-4488-BC2E-83C03475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3A1C-DFBE-40D2-ADCD-A8B2E7396158}" type="datetime1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FD147-F79D-4521-A86D-EB12AB9A5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3777F-D326-4037-9D12-EF4BF05A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6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A56C-2736-4194-9E94-B52A71E4C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01A1A-9500-4AFA-A8DC-2E627506D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1F851-5A64-4279-9844-D563986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87A3-AB56-4E65-AF0C-A016C71E84F6}" type="datetime1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D0E79-808F-484B-ABD3-7F97B99A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B5EB3-A263-4A5E-BA17-DED6A62E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970B7-EB4E-4D56-AF81-C276CF92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A7E37-8FCC-4785-AA08-63A528385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70919"/>
            <a:ext cx="5181600" cy="51060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C0824-9678-48CA-88A1-221053972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70919"/>
            <a:ext cx="5181600" cy="5106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19399-E893-408A-A888-F913103D1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C02-5035-446E-94E1-F775C8507F0A}" type="datetime1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F5AE5-E4F1-48C6-9C25-EF8E63D3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08C0B-AC32-4C48-9CE1-F02C03CC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5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E39D-80BF-4EC0-9575-CF419A4D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559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E49F-C533-4DE3-8428-92AFFD13C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24586"/>
            <a:ext cx="5157787" cy="4323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558CA-9D4C-4369-8D1E-DEC18C502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0457"/>
            <a:ext cx="5157787" cy="45292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BB5A2-BF0E-4A66-964A-6AF391CAC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24586"/>
            <a:ext cx="5183188" cy="4323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7CB56-296A-4F48-AFCB-4D16A73CA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0457"/>
            <a:ext cx="5183188" cy="4529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44E71-FFC1-4288-99EA-D0AE64C9F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2E87-BCC7-4CD3-A613-BD48D36CD97E}" type="datetime1">
              <a:rPr lang="en-US" smtClean="0"/>
              <a:t>11/5/25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9AC8FB-F59B-452D-BE7E-40700B11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E1964E-2CF3-44D3-8E8B-3763DF65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552A-0D4D-4D2E-A80B-8FCA2BE2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16450-00DE-4474-96DF-948CD74A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51A7-06B3-4D84-9143-159AABCB6B8B}" type="datetime1">
              <a:rPr lang="en-US" smtClean="0"/>
              <a:t>11/5/25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31B22-15D5-4002-9CE1-13C45224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8AAFB-3B38-46A1-890F-3190D95F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6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4FA2B8-9731-4499-9F6F-78CA54081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27E-0210-41AA-B56B-3574FCC6331A}" type="datetime1">
              <a:rPr lang="en-US" smtClean="0"/>
              <a:t>11/5/25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D6447-96A6-4F98-A16C-F09DBE5D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1F050-3A5D-4475-AFC3-3BD5CC28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1724-8E0F-422C-8757-BE5AA5BA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CB426-A2EF-4123-B3DA-5D3933C2A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8D55D-2129-4519-9EE9-4091B3BC4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91F96-5F21-489F-B61B-8D251C63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1B3D-393A-4DB3-A8D6-DD8339DC1180}" type="datetime1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0DC57-CFDD-4768-9B78-79538172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8B2E2-A5E5-4439-9565-3671175D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3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E81-6C2B-4E46-B3F0-3E4475A6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F3686-7472-437B-8791-4E2C1A6C9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CBD10-D3C4-4736-95A3-27FD1A36E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15ED0-27F8-4260-B561-A4F7451F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3183-B635-4D83-9566-5380242EB979}" type="datetime1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E268C-F858-418A-A340-7555FA0E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75B5A-34A3-4BBE-9DDC-CD932234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0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A0FC1-A2B4-4584-94EB-BDC3D2DF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7086F-82C0-49AA-BFF0-0BCFC3C6B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7280"/>
            <a:ext cx="10515600" cy="507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7D03E-A820-4A07-AC01-7E6434F53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339F1-D259-473B-BE14-061FD0A6E64A}" type="datetime1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C2A7A-8DE7-4BBC-AC0A-F488E9C00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7A5B-6400-4DAD-9CCC-FD57DAD28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89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4EB7E-39DE-4DF6-A7F4-895A2CEA7B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iTA2AiswEQ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158-6678-49EA-BA7A-89EA19A44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730" y="917589"/>
            <a:ext cx="9964540" cy="2118279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</a:pPr>
            <a:br>
              <a:rPr lang="en-US" sz="3600" b="0" dirty="0"/>
            </a:br>
            <a:br>
              <a:rPr lang="en-US" sz="3600" b="0" dirty="0"/>
            </a:br>
            <a:r>
              <a:rPr lang="en-US" sz="3600" dirty="0"/>
              <a:t>Structural Sizing of</a:t>
            </a:r>
            <a:br>
              <a:rPr lang="en-US" sz="3600" dirty="0"/>
            </a:br>
            <a:r>
              <a:rPr lang="en-US" sz="3600" dirty="0"/>
              <a:t>an Aircraft Wing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7C82D-F389-4F29-AE91-90A241654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5952" y="3237903"/>
            <a:ext cx="9400094" cy="152721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Alfiyandy Hariansyah (21023691)</a:t>
            </a:r>
          </a:p>
          <a:p>
            <a:r>
              <a:rPr lang="en-US" altLang="zh-CN" sz="2000" dirty="0" err="1"/>
              <a:t>mahariansyah@connect.ust.hk</a:t>
            </a:r>
            <a:endParaRPr lang="en-US" altLang="zh-CN" sz="2000" dirty="0"/>
          </a:p>
          <a:p>
            <a:r>
              <a:rPr lang="en-US" altLang="zh-CN" sz="2000" dirty="0"/>
              <a:t>6-Nov-2025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78D4A-68FE-4123-A63B-06C98AA6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</a:t>
            </a:fld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F823C7-E80B-4414-A6DA-C9C45B9908F4}"/>
              </a:ext>
            </a:extLst>
          </p:cNvPr>
          <p:cNvSpPr txBox="1"/>
          <p:nvPr/>
        </p:nvSpPr>
        <p:spPr>
          <a:xfrm>
            <a:off x="1267904" y="681184"/>
            <a:ext cx="9839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MECH5930 Term-Project Proposal Presentation</a:t>
            </a:r>
            <a:endParaRPr lang="en-US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85ADF7-64E4-463E-9D78-2229DDC39F56}"/>
              </a:ext>
            </a:extLst>
          </p:cNvPr>
          <p:cNvGrpSpPr/>
          <p:nvPr/>
        </p:nvGrpSpPr>
        <p:grpSpPr>
          <a:xfrm>
            <a:off x="1395953" y="5027379"/>
            <a:ext cx="9148163" cy="857835"/>
            <a:chOff x="1554180" y="4902097"/>
            <a:chExt cx="9148163" cy="85783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B874AD-3F76-4C9A-8B96-5A639C5C303E}"/>
                </a:ext>
              </a:extLst>
            </p:cNvPr>
            <p:cNvCxnSpPr>
              <a:cxnSpLocks/>
            </p:cNvCxnSpPr>
            <p:nvPr/>
          </p:nvCxnSpPr>
          <p:spPr>
            <a:xfrm>
              <a:off x="6365158" y="4902097"/>
              <a:ext cx="0" cy="85783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2F5F3F-ECFF-4FA0-A552-AE341E9530AB}"/>
                </a:ext>
              </a:extLst>
            </p:cNvPr>
            <p:cNvSpPr txBox="1"/>
            <p:nvPr/>
          </p:nvSpPr>
          <p:spPr>
            <a:xfrm>
              <a:off x="6734543" y="5007849"/>
              <a:ext cx="396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Futura-Medium" panose="020B0600000000000000" pitchFamily="34" charset="0"/>
                </a:rPr>
                <a:t>DEPARTMENT OF MECHANICAL AND AEROSPACE ENGINEERING</a:t>
              </a:r>
            </a:p>
          </p:txBody>
        </p:sp>
        <p:grpSp>
          <p:nvGrpSpPr>
            <p:cNvPr id="153" name="群組 53">
              <a:extLst>
                <a:ext uri="{FF2B5EF4-FFF2-40B4-BE49-F238E27FC236}">
                  <a16:creationId xmlns:a16="http://schemas.microsoft.com/office/drawing/2014/main" id="{1FCB0B95-22D3-44CA-AA8B-F1AE6A667800}"/>
                </a:ext>
              </a:extLst>
            </p:cNvPr>
            <p:cNvGrpSpPr/>
            <p:nvPr/>
          </p:nvGrpSpPr>
          <p:grpSpPr>
            <a:xfrm>
              <a:off x="1554180" y="4963746"/>
              <a:ext cx="473794" cy="734536"/>
              <a:chOff x="3914775" y="1325563"/>
              <a:chExt cx="1214438" cy="1882775"/>
            </a:xfrm>
          </p:grpSpPr>
          <p:sp>
            <p:nvSpPr>
              <p:cNvPr id="196" name="AutoShape 48">
                <a:extLst>
                  <a:ext uri="{FF2B5EF4-FFF2-40B4-BE49-F238E27FC236}">
                    <a16:creationId xmlns:a16="http://schemas.microsoft.com/office/drawing/2014/main" id="{2E57647E-56E4-4795-BED3-9424A7FE8F06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914775" y="1325563"/>
                <a:ext cx="1214438" cy="1882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197" name="Freeform 50">
                <a:extLst>
                  <a:ext uri="{FF2B5EF4-FFF2-40B4-BE49-F238E27FC236}">
                    <a16:creationId xmlns:a16="http://schemas.microsoft.com/office/drawing/2014/main" id="{C30AB39C-6483-40DC-8CB6-9DFEDE04B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4650" y="2138363"/>
                <a:ext cx="673100" cy="1069975"/>
              </a:xfrm>
              <a:custGeom>
                <a:avLst/>
                <a:gdLst>
                  <a:gd name="T0" fmla="*/ 979 w 979"/>
                  <a:gd name="T1" fmla="*/ 1556 h 1556"/>
                  <a:gd name="T2" fmla="*/ 659 w 979"/>
                  <a:gd name="T3" fmla="*/ 1022 h 1556"/>
                  <a:gd name="T4" fmla="*/ 649 w 979"/>
                  <a:gd name="T5" fmla="*/ 990 h 1556"/>
                  <a:gd name="T6" fmla="*/ 649 w 979"/>
                  <a:gd name="T7" fmla="*/ 978 h 1556"/>
                  <a:gd name="T8" fmla="*/ 649 w 979"/>
                  <a:gd name="T9" fmla="*/ 950 h 1556"/>
                  <a:gd name="T10" fmla="*/ 649 w 979"/>
                  <a:gd name="T11" fmla="*/ 0 h 1556"/>
                  <a:gd name="T12" fmla="*/ 528 w 979"/>
                  <a:gd name="T13" fmla="*/ 0 h 1556"/>
                  <a:gd name="T14" fmla="*/ 528 w 979"/>
                  <a:gd name="T15" fmla="*/ 991 h 1556"/>
                  <a:gd name="T16" fmla="*/ 528 w 979"/>
                  <a:gd name="T17" fmla="*/ 1021 h 1556"/>
                  <a:gd name="T18" fmla="*/ 740 w 979"/>
                  <a:gd name="T19" fmla="*/ 1375 h 1556"/>
                  <a:gd name="T20" fmla="*/ 240 w 979"/>
                  <a:gd name="T21" fmla="*/ 1375 h 1556"/>
                  <a:gd name="T22" fmla="*/ 452 w 979"/>
                  <a:gd name="T23" fmla="*/ 1021 h 1556"/>
                  <a:gd name="T24" fmla="*/ 452 w 979"/>
                  <a:gd name="T25" fmla="*/ 991 h 1556"/>
                  <a:gd name="T26" fmla="*/ 452 w 979"/>
                  <a:gd name="T27" fmla="*/ 0 h 1556"/>
                  <a:gd name="T28" fmla="*/ 331 w 979"/>
                  <a:gd name="T29" fmla="*/ 0 h 1556"/>
                  <a:gd name="T30" fmla="*/ 331 w 979"/>
                  <a:gd name="T31" fmla="*/ 950 h 1556"/>
                  <a:gd name="T32" fmla="*/ 331 w 979"/>
                  <a:gd name="T33" fmla="*/ 978 h 1556"/>
                  <a:gd name="T34" fmla="*/ 331 w 979"/>
                  <a:gd name="T35" fmla="*/ 990 h 1556"/>
                  <a:gd name="T36" fmla="*/ 321 w 979"/>
                  <a:gd name="T37" fmla="*/ 1022 h 1556"/>
                  <a:gd name="T38" fmla="*/ 0 w 979"/>
                  <a:gd name="T39" fmla="*/ 1556 h 1556"/>
                  <a:gd name="T40" fmla="*/ 979 w 979"/>
                  <a:gd name="T41" fmla="*/ 1556 h 1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79" h="1556">
                    <a:moveTo>
                      <a:pt x="979" y="1556"/>
                    </a:moveTo>
                    <a:cubicBezTo>
                      <a:pt x="659" y="1022"/>
                      <a:pt x="659" y="1022"/>
                      <a:pt x="659" y="1022"/>
                    </a:cubicBezTo>
                    <a:cubicBezTo>
                      <a:pt x="659" y="1022"/>
                      <a:pt x="649" y="1010"/>
                      <a:pt x="649" y="990"/>
                    </a:cubicBezTo>
                    <a:cubicBezTo>
                      <a:pt x="649" y="978"/>
                      <a:pt x="649" y="978"/>
                      <a:pt x="649" y="978"/>
                    </a:cubicBezTo>
                    <a:cubicBezTo>
                      <a:pt x="649" y="950"/>
                      <a:pt x="649" y="950"/>
                      <a:pt x="649" y="950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528" y="0"/>
                      <a:pt x="528" y="0"/>
                      <a:pt x="528" y="0"/>
                    </a:cubicBezTo>
                    <a:cubicBezTo>
                      <a:pt x="528" y="991"/>
                      <a:pt x="528" y="991"/>
                      <a:pt x="528" y="991"/>
                    </a:cubicBezTo>
                    <a:cubicBezTo>
                      <a:pt x="528" y="1021"/>
                      <a:pt x="528" y="1021"/>
                      <a:pt x="528" y="1021"/>
                    </a:cubicBezTo>
                    <a:cubicBezTo>
                      <a:pt x="538" y="1031"/>
                      <a:pt x="740" y="1375"/>
                      <a:pt x="740" y="1375"/>
                    </a:cubicBezTo>
                    <a:cubicBezTo>
                      <a:pt x="240" y="1375"/>
                      <a:pt x="240" y="1375"/>
                      <a:pt x="240" y="1375"/>
                    </a:cubicBezTo>
                    <a:cubicBezTo>
                      <a:pt x="240" y="1375"/>
                      <a:pt x="441" y="1031"/>
                      <a:pt x="452" y="1021"/>
                    </a:cubicBezTo>
                    <a:cubicBezTo>
                      <a:pt x="452" y="991"/>
                      <a:pt x="452" y="991"/>
                      <a:pt x="452" y="991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331" y="0"/>
                      <a:pt x="331" y="0"/>
                      <a:pt x="331" y="0"/>
                    </a:cubicBezTo>
                    <a:cubicBezTo>
                      <a:pt x="331" y="950"/>
                      <a:pt x="331" y="950"/>
                      <a:pt x="331" y="950"/>
                    </a:cubicBezTo>
                    <a:cubicBezTo>
                      <a:pt x="331" y="978"/>
                      <a:pt x="331" y="978"/>
                      <a:pt x="331" y="978"/>
                    </a:cubicBezTo>
                    <a:cubicBezTo>
                      <a:pt x="331" y="990"/>
                      <a:pt x="331" y="990"/>
                      <a:pt x="331" y="990"/>
                    </a:cubicBezTo>
                    <a:cubicBezTo>
                      <a:pt x="331" y="1010"/>
                      <a:pt x="321" y="1022"/>
                      <a:pt x="321" y="1022"/>
                    </a:cubicBezTo>
                    <a:cubicBezTo>
                      <a:pt x="0" y="1556"/>
                      <a:pt x="0" y="1556"/>
                      <a:pt x="0" y="1556"/>
                    </a:cubicBezTo>
                    <a:lnTo>
                      <a:pt x="979" y="1556"/>
                    </a:ln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198" name="Freeform 51">
                <a:extLst>
                  <a:ext uri="{FF2B5EF4-FFF2-40B4-BE49-F238E27FC236}">
                    <a16:creationId xmlns:a16="http://schemas.microsoft.com/office/drawing/2014/main" id="{BF6036D3-2FAA-4370-81A8-8C3B4028C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400" y="1325563"/>
                <a:ext cx="614363" cy="336550"/>
              </a:xfrm>
              <a:custGeom>
                <a:avLst/>
                <a:gdLst>
                  <a:gd name="T0" fmla="*/ 834 w 894"/>
                  <a:gd name="T1" fmla="*/ 490 h 490"/>
                  <a:gd name="T2" fmla="*/ 679 w 894"/>
                  <a:gd name="T3" fmla="*/ 77 h 490"/>
                  <a:gd name="T4" fmla="*/ 430 w 894"/>
                  <a:gd name="T5" fmla="*/ 0 h 490"/>
                  <a:gd name="T6" fmla="*/ 198 w 894"/>
                  <a:gd name="T7" fmla="*/ 77 h 490"/>
                  <a:gd name="T8" fmla="*/ 51 w 894"/>
                  <a:gd name="T9" fmla="*/ 490 h 490"/>
                  <a:gd name="T10" fmla="*/ 834 w 894"/>
                  <a:gd name="T11" fmla="*/ 49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4" h="490">
                    <a:moveTo>
                      <a:pt x="834" y="490"/>
                    </a:moveTo>
                    <a:cubicBezTo>
                      <a:pt x="834" y="490"/>
                      <a:pt x="894" y="241"/>
                      <a:pt x="679" y="77"/>
                    </a:cubicBezTo>
                    <a:cubicBezTo>
                      <a:pt x="679" y="77"/>
                      <a:pt x="593" y="0"/>
                      <a:pt x="430" y="0"/>
                    </a:cubicBezTo>
                    <a:cubicBezTo>
                      <a:pt x="284" y="0"/>
                      <a:pt x="198" y="77"/>
                      <a:pt x="198" y="77"/>
                    </a:cubicBezTo>
                    <a:cubicBezTo>
                      <a:pt x="0" y="215"/>
                      <a:pt x="51" y="490"/>
                      <a:pt x="51" y="490"/>
                    </a:cubicBezTo>
                    <a:lnTo>
                      <a:pt x="834" y="490"/>
                    </a:ln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199" name="Freeform 52">
                <a:extLst>
                  <a:ext uri="{FF2B5EF4-FFF2-40B4-BE49-F238E27FC236}">
                    <a16:creationId xmlns:a16="http://schemas.microsoft.com/office/drawing/2014/main" id="{1FAE1B0F-4894-4C7B-AE0E-7FCDECDAF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675" y="1679576"/>
                <a:ext cx="527050" cy="30163"/>
              </a:xfrm>
              <a:custGeom>
                <a:avLst/>
                <a:gdLst>
                  <a:gd name="T0" fmla="*/ 14 w 765"/>
                  <a:gd name="T1" fmla="*/ 43 h 43"/>
                  <a:gd name="T2" fmla="*/ 750 w 765"/>
                  <a:gd name="T3" fmla="*/ 43 h 43"/>
                  <a:gd name="T4" fmla="*/ 765 w 765"/>
                  <a:gd name="T5" fmla="*/ 0 h 43"/>
                  <a:gd name="T6" fmla="*/ 0 w 765"/>
                  <a:gd name="T7" fmla="*/ 0 h 43"/>
                  <a:gd name="T8" fmla="*/ 14 w 765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43">
                    <a:moveTo>
                      <a:pt x="14" y="43"/>
                    </a:moveTo>
                    <a:cubicBezTo>
                      <a:pt x="750" y="43"/>
                      <a:pt x="750" y="43"/>
                      <a:pt x="750" y="43"/>
                    </a:cubicBezTo>
                    <a:cubicBezTo>
                      <a:pt x="756" y="29"/>
                      <a:pt x="761" y="15"/>
                      <a:pt x="7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9" y="29"/>
                      <a:pt x="14" y="43"/>
                    </a:cubicBez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0" name="Freeform 53">
                <a:extLst>
                  <a:ext uri="{FF2B5EF4-FFF2-40B4-BE49-F238E27FC236}">
                    <a16:creationId xmlns:a16="http://schemas.microsoft.com/office/drawing/2014/main" id="{7995030E-AF74-4407-938E-0A34BCFC3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725" y="1727201"/>
                <a:ext cx="488950" cy="28575"/>
              </a:xfrm>
              <a:custGeom>
                <a:avLst/>
                <a:gdLst>
                  <a:gd name="T0" fmla="*/ 713 w 713"/>
                  <a:gd name="T1" fmla="*/ 0 h 43"/>
                  <a:gd name="T2" fmla="*/ 0 w 713"/>
                  <a:gd name="T3" fmla="*/ 0 h 43"/>
                  <a:gd name="T4" fmla="*/ 25 w 713"/>
                  <a:gd name="T5" fmla="*/ 43 h 43"/>
                  <a:gd name="T6" fmla="*/ 688 w 713"/>
                  <a:gd name="T7" fmla="*/ 43 h 43"/>
                  <a:gd name="T8" fmla="*/ 713 w 713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3" h="43">
                    <a:moveTo>
                      <a:pt x="7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15"/>
                      <a:pt x="16" y="29"/>
                      <a:pt x="25" y="43"/>
                    </a:cubicBezTo>
                    <a:cubicBezTo>
                      <a:pt x="688" y="43"/>
                      <a:pt x="688" y="43"/>
                      <a:pt x="688" y="43"/>
                    </a:cubicBezTo>
                    <a:cubicBezTo>
                      <a:pt x="697" y="29"/>
                      <a:pt x="705" y="15"/>
                      <a:pt x="713" y="0"/>
                    </a:cubicBez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1" name="Freeform 54">
                <a:extLst>
                  <a:ext uri="{FF2B5EF4-FFF2-40B4-BE49-F238E27FC236}">
                    <a16:creationId xmlns:a16="http://schemas.microsoft.com/office/drawing/2014/main" id="{A1267826-2A63-4820-B750-87DC12943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5300" y="1774826"/>
                <a:ext cx="431800" cy="22225"/>
              </a:xfrm>
              <a:custGeom>
                <a:avLst/>
                <a:gdLst>
                  <a:gd name="T0" fmla="*/ 30 w 627"/>
                  <a:gd name="T1" fmla="*/ 34 h 34"/>
                  <a:gd name="T2" fmla="*/ 597 w 627"/>
                  <a:gd name="T3" fmla="*/ 34 h 34"/>
                  <a:gd name="T4" fmla="*/ 627 w 627"/>
                  <a:gd name="T5" fmla="*/ 0 h 34"/>
                  <a:gd name="T6" fmla="*/ 0 w 627"/>
                  <a:gd name="T7" fmla="*/ 0 h 34"/>
                  <a:gd name="T8" fmla="*/ 30 w 627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7" h="34">
                    <a:moveTo>
                      <a:pt x="30" y="34"/>
                    </a:moveTo>
                    <a:cubicBezTo>
                      <a:pt x="597" y="34"/>
                      <a:pt x="597" y="34"/>
                      <a:pt x="597" y="34"/>
                    </a:cubicBezTo>
                    <a:cubicBezTo>
                      <a:pt x="608" y="23"/>
                      <a:pt x="618" y="12"/>
                      <a:pt x="62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12"/>
                      <a:pt x="19" y="23"/>
                      <a:pt x="30" y="34"/>
                    </a:cubicBez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2" name="Freeform 55">
                <a:extLst>
                  <a:ext uri="{FF2B5EF4-FFF2-40B4-BE49-F238E27FC236}">
                    <a16:creationId xmlns:a16="http://schemas.microsoft.com/office/drawing/2014/main" id="{F7007BC9-7469-4B06-A0FB-581E24BED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4988" y="1816101"/>
                <a:ext cx="352425" cy="17463"/>
              </a:xfrm>
              <a:custGeom>
                <a:avLst/>
                <a:gdLst>
                  <a:gd name="T0" fmla="*/ 33 w 511"/>
                  <a:gd name="T1" fmla="*/ 26 h 26"/>
                  <a:gd name="T2" fmla="*/ 478 w 511"/>
                  <a:gd name="T3" fmla="*/ 26 h 26"/>
                  <a:gd name="T4" fmla="*/ 511 w 511"/>
                  <a:gd name="T5" fmla="*/ 0 h 26"/>
                  <a:gd name="T6" fmla="*/ 0 w 511"/>
                  <a:gd name="T7" fmla="*/ 0 h 26"/>
                  <a:gd name="T8" fmla="*/ 33 w 511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1" h="26">
                    <a:moveTo>
                      <a:pt x="33" y="26"/>
                    </a:moveTo>
                    <a:cubicBezTo>
                      <a:pt x="478" y="26"/>
                      <a:pt x="478" y="26"/>
                      <a:pt x="478" y="26"/>
                    </a:cubicBezTo>
                    <a:cubicBezTo>
                      <a:pt x="489" y="18"/>
                      <a:pt x="501" y="9"/>
                      <a:pt x="5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9"/>
                      <a:pt x="22" y="18"/>
                      <a:pt x="33" y="26"/>
                    </a:cubicBez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3" name="Freeform 56">
                <a:extLst>
                  <a:ext uri="{FF2B5EF4-FFF2-40B4-BE49-F238E27FC236}">
                    <a16:creationId xmlns:a16="http://schemas.microsoft.com/office/drawing/2014/main" id="{0E139B23-7FB6-4DAB-B6B4-D1D891EC8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1663" y="1857376"/>
                <a:ext cx="220663" cy="23813"/>
              </a:xfrm>
              <a:custGeom>
                <a:avLst/>
                <a:gdLst>
                  <a:gd name="T0" fmla="*/ 0 w 321"/>
                  <a:gd name="T1" fmla="*/ 0 h 35"/>
                  <a:gd name="T2" fmla="*/ 160 w 321"/>
                  <a:gd name="T3" fmla="*/ 35 h 35"/>
                  <a:gd name="T4" fmla="*/ 321 w 321"/>
                  <a:gd name="T5" fmla="*/ 0 h 35"/>
                  <a:gd name="T6" fmla="*/ 0 w 321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" h="35">
                    <a:moveTo>
                      <a:pt x="0" y="0"/>
                    </a:moveTo>
                    <a:cubicBezTo>
                      <a:pt x="49" y="22"/>
                      <a:pt x="103" y="35"/>
                      <a:pt x="160" y="35"/>
                    </a:cubicBezTo>
                    <a:cubicBezTo>
                      <a:pt x="218" y="35"/>
                      <a:pt x="272" y="22"/>
                      <a:pt x="32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4" name="Freeform 57">
                <a:extLst>
                  <a:ext uri="{FF2B5EF4-FFF2-40B4-BE49-F238E27FC236}">
                    <a16:creationId xmlns:a16="http://schemas.microsoft.com/office/drawing/2014/main" id="{878C378C-DD69-49DB-A014-1F297FE36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775" y="1893888"/>
                <a:ext cx="1214438" cy="209550"/>
              </a:xfrm>
              <a:custGeom>
                <a:avLst/>
                <a:gdLst>
                  <a:gd name="T0" fmla="*/ 1647 w 1767"/>
                  <a:gd name="T1" fmla="*/ 0 h 304"/>
                  <a:gd name="T2" fmla="*/ 1044 w 1767"/>
                  <a:gd name="T3" fmla="*/ 0 h 304"/>
                  <a:gd name="T4" fmla="*/ 944 w 1767"/>
                  <a:gd name="T5" fmla="*/ 30 h 304"/>
                  <a:gd name="T6" fmla="*/ 884 w 1767"/>
                  <a:gd name="T7" fmla="*/ 111 h 304"/>
                  <a:gd name="T8" fmla="*/ 884 w 1767"/>
                  <a:gd name="T9" fmla="*/ 111 h 304"/>
                  <a:gd name="T10" fmla="*/ 824 w 1767"/>
                  <a:gd name="T11" fmla="*/ 30 h 304"/>
                  <a:gd name="T12" fmla="*/ 723 w 1767"/>
                  <a:gd name="T13" fmla="*/ 0 h 304"/>
                  <a:gd name="T14" fmla="*/ 121 w 1767"/>
                  <a:gd name="T15" fmla="*/ 0 h 304"/>
                  <a:gd name="T16" fmla="*/ 0 w 1767"/>
                  <a:gd name="T17" fmla="*/ 193 h 304"/>
                  <a:gd name="T18" fmla="*/ 552 w 1767"/>
                  <a:gd name="T19" fmla="*/ 193 h 304"/>
                  <a:gd name="T20" fmla="*/ 579 w 1767"/>
                  <a:gd name="T21" fmla="*/ 194 h 304"/>
                  <a:gd name="T22" fmla="*/ 653 w 1767"/>
                  <a:gd name="T23" fmla="*/ 227 h 304"/>
                  <a:gd name="T24" fmla="*/ 715 w 1767"/>
                  <a:gd name="T25" fmla="*/ 282 h 304"/>
                  <a:gd name="T26" fmla="*/ 733 w 1767"/>
                  <a:gd name="T27" fmla="*/ 304 h 304"/>
                  <a:gd name="T28" fmla="*/ 869 w 1767"/>
                  <a:gd name="T29" fmla="*/ 304 h 304"/>
                  <a:gd name="T30" fmla="*/ 884 w 1767"/>
                  <a:gd name="T31" fmla="*/ 304 h 304"/>
                  <a:gd name="T32" fmla="*/ 884 w 1767"/>
                  <a:gd name="T33" fmla="*/ 304 h 304"/>
                  <a:gd name="T34" fmla="*/ 931 w 1767"/>
                  <a:gd name="T35" fmla="*/ 304 h 304"/>
                  <a:gd name="T36" fmla="*/ 1034 w 1767"/>
                  <a:gd name="T37" fmla="*/ 304 h 304"/>
                  <a:gd name="T38" fmla="*/ 1052 w 1767"/>
                  <a:gd name="T39" fmla="*/ 282 h 304"/>
                  <a:gd name="T40" fmla="*/ 1115 w 1767"/>
                  <a:gd name="T41" fmla="*/ 227 h 304"/>
                  <a:gd name="T42" fmla="*/ 1189 w 1767"/>
                  <a:gd name="T43" fmla="*/ 194 h 304"/>
                  <a:gd name="T44" fmla="*/ 1216 w 1767"/>
                  <a:gd name="T45" fmla="*/ 193 h 304"/>
                  <a:gd name="T46" fmla="*/ 1767 w 1767"/>
                  <a:gd name="T47" fmla="*/ 193 h 304"/>
                  <a:gd name="T48" fmla="*/ 1647 w 1767"/>
                  <a:gd name="T4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7" h="304">
                    <a:moveTo>
                      <a:pt x="1647" y="0"/>
                    </a:moveTo>
                    <a:cubicBezTo>
                      <a:pt x="1044" y="0"/>
                      <a:pt x="1044" y="0"/>
                      <a:pt x="1044" y="0"/>
                    </a:cubicBezTo>
                    <a:cubicBezTo>
                      <a:pt x="1044" y="0"/>
                      <a:pt x="989" y="0"/>
                      <a:pt x="944" y="30"/>
                    </a:cubicBezTo>
                    <a:cubicBezTo>
                      <a:pt x="910" y="54"/>
                      <a:pt x="885" y="109"/>
                      <a:pt x="884" y="111"/>
                    </a:cubicBezTo>
                    <a:cubicBezTo>
                      <a:pt x="884" y="111"/>
                      <a:pt x="884" y="111"/>
                      <a:pt x="884" y="111"/>
                    </a:cubicBezTo>
                    <a:cubicBezTo>
                      <a:pt x="883" y="109"/>
                      <a:pt x="858" y="54"/>
                      <a:pt x="824" y="30"/>
                    </a:cubicBezTo>
                    <a:cubicBezTo>
                      <a:pt x="779" y="0"/>
                      <a:pt x="723" y="0"/>
                      <a:pt x="723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552" y="193"/>
                      <a:pt x="552" y="193"/>
                      <a:pt x="552" y="193"/>
                    </a:cubicBezTo>
                    <a:cubicBezTo>
                      <a:pt x="552" y="193"/>
                      <a:pt x="569" y="193"/>
                      <a:pt x="579" y="194"/>
                    </a:cubicBezTo>
                    <a:cubicBezTo>
                      <a:pt x="595" y="197"/>
                      <a:pt x="623" y="206"/>
                      <a:pt x="653" y="227"/>
                    </a:cubicBezTo>
                    <a:cubicBezTo>
                      <a:pt x="694" y="257"/>
                      <a:pt x="705" y="272"/>
                      <a:pt x="715" y="282"/>
                    </a:cubicBezTo>
                    <a:cubicBezTo>
                      <a:pt x="720" y="287"/>
                      <a:pt x="733" y="304"/>
                      <a:pt x="733" y="304"/>
                    </a:cubicBezTo>
                    <a:cubicBezTo>
                      <a:pt x="869" y="304"/>
                      <a:pt x="869" y="304"/>
                      <a:pt x="869" y="304"/>
                    </a:cubicBezTo>
                    <a:cubicBezTo>
                      <a:pt x="884" y="304"/>
                      <a:pt x="884" y="304"/>
                      <a:pt x="884" y="304"/>
                    </a:cubicBezTo>
                    <a:cubicBezTo>
                      <a:pt x="884" y="304"/>
                      <a:pt x="884" y="304"/>
                      <a:pt x="884" y="304"/>
                    </a:cubicBezTo>
                    <a:cubicBezTo>
                      <a:pt x="931" y="304"/>
                      <a:pt x="931" y="304"/>
                      <a:pt x="931" y="304"/>
                    </a:cubicBezTo>
                    <a:cubicBezTo>
                      <a:pt x="1034" y="304"/>
                      <a:pt x="1034" y="304"/>
                      <a:pt x="1034" y="304"/>
                    </a:cubicBezTo>
                    <a:cubicBezTo>
                      <a:pt x="1034" y="304"/>
                      <a:pt x="1047" y="287"/>
                      <a:pt x="1052" y="282"/>
                    </a:cubicBezTo>
                    <a:cubicBezTo>
                      <a:pt x="1062" y="272"/>
                      <a:pt x="1074" y="257"/>
                      <a:pt x="1115" y="227"/>
                    </a:cubicBezTo>
                    <a:cubicBezTo>
                      <a:pt x="1144" y="206"/>
                      <a:pt x="1173" y="197"/>
                      <a:pt x="1189" y="194"/>
                    </a:cubicBezTo>
                    <a:cubicBezTo>
                      <a:pt x="1199" y="193"/>
                      <a:pt x="1216" y="193"/>
                      <a:pt x="1216" y="193"/>
                    </a:cubicBezTo>
                    <a:cubicBezTo>
                      <a:pt x="1767" y="193"/>
                      <a:pt x="1767" y="193"/>
                      <a:pt x="1767" y="193"/>
                    </a:cubicBez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0033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5" name="Freeform 58">
                <a:extLst>
                  <a:ext uri="{FF2B5EF4-FFF2-40B4-BE49-F238E27FC236}">
                    <a16:creationId xmlns:a16="http://schemas.microsoft.com/office/drawing/2014/main" id="{241337B9-79B6-4BA4-BA41-B7D400D50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050" y="2066926"/>
                <a:ext cx="290513" cy="1000125"/>
              </a:xfrm>
              <a:custGeom>
                <a:avLst/>
                <a:gdLst>
                  <a:gd name="T0" fmla="*/ 0 w 422"/>
                  <a:gd name="T1" fmla="*/ 0 h 1456"/>
                  <a:gd name="T2" fmla="*/ 0 w 422"/>
                  <a:gd name="T3" fmla="*/ 904 h 1456"/>
                  <a:gd name="T4" fmla="*/ 0 w 422"/>
                  <a:gd name="T5" fmla="*/ 916 h 1456"/>
                  <a:gd name="T6" fmla="*/ 1 w 422"/>
                  <a:gd name="T7" fmla="*/ 943 h 1456"/>
                  <a:gd name="T8" fmla="*/ 98 w 422"/>
                  <a:gd name="T9" fmla="*/ 1206 h 1456"/>
                  <a:gd name="T10" fmla="*/ 347 w 422"/>
                  <a:gd name="T11" fmla="*/ 1456 h 1456"/>
                  <a:gd name="T12" fmla="*/ 422 w 422"/>
                  <a:gd name="T13" fmla="*/ 1336 h 1456"/>
                  <a:gd name="T14" fmla="*/ 238 w 422"/>
                  <a:gd name="T15" fmla="*/ 1156 h 1456"/>
                  <a:gd name="T16" fmla="*/ 194 w 422"/>
                  <a:gd name="T17" fmla="*/ 1084 h 1456"/>
                  <a:gd name="T18" fmla="*/ 169 w 422"/>
                  <a:gd name="T19" fmla="*/ 1025 h 1456"/>
                  <a:gd name="T20" fmla="*/ 157 w 422"/>
                  <a:gd name="T21" fmla="*/ 987 h 1456"/>
                  <a:gd name="T22" fmla="*/ 150 w 422"/>
                  <a:gd name="T23" fmla="*/ 941 h 1456"/>
                  <a:gd name="T24" fmla="*/ 149 w 422"/>
                  <a:gd name="T25" fmla="*/ 913 h 1456"/>
                  <a:gd name="T26" fmla="*/ 149 w 422"/>
                  <a:gd name="T27" fmla="*/ 909 h 1456"/>
                  <a:gd name="T28" fmla="*/ 149 w 422"/>
                  <a:gd name="T29" fmla="*/ 0 h 1456"/>
                  <a:gd name="T30" fmla="*/ 0 w 422"/>
                  <a:gd name="T31" fmla="*/ 0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2" h="1456">
                    <a:moveTo>
                      <a:pt x="0" y="0"/>
                    </a:moveTo>
                    <a:cubicBezTo>
                      <a:pt x="0" y="904"/>
                      <a:pt x="0" y="904"/>
                      <a:pt x="0" y="904"/>
                    </a:cubicBezTo>
                    <a:cubicBezTo>
                      <a:pt x="0" y="904"/>
                      <a:pt x="0" y="913"/>
                      <a:pt x="0" y="916"/>
                    </a:cubicBezTo>
                    <a:cubicBezTo>
                      <a:pt x="0" y="926"/>
                      <a:pt x="1" y="935"/>
                      <a:pt x="1" y="943"/>
                    </a:cubicBezTo>
                    <a:cubicBezTo>
                      <a:pt x="11" y="1040"/>
                      <a:pt x="42" y="1111"/>
                      <a:pt x="98" y="1206"/>
                    </a:cubicBezTo>
                    <a:cubicBezTo>
                      <a:pt x="186" y="1353"/>
                      <a:pt x="347" y="1456"/>
                      <a:pt x="347" y="1456"/>
                    </a:cubicBezTo>
                    <a:cubicBezTo>
                      <a:pt x="422" y="1336"/>
                      <a:pt x="422" y="1336"/>
                      <a:pt x="422" y="1336"/>
                    </a:cubicBezTo>
                    <a:cubicBezTo>
                      <a:pt x="422" y="1336"/>
                      <a:pt x="320" y="1281"/>
                      <a:pt x="238" y="1156"/>
                    </a:cubicBezTo>
                    <a:cubicBezTo>
                      <a:pt x="221" y="1130"/>
                      <a:pt x="205" y="1107"/>
                      <a:pt x="194" y="1084"/>
                    </a:cubicBezTo>
                    <a:cubicBezTo>
                      <a:pt x="183" y="1062"/>
                      <a:pt x="175" y="1044"/>
                      <a:pt x="169" y="1025"/>
                    </a:cubicBezTo>
                    <a:cubicBezTo>
                      <a:pt x="164" y="1011"/>
                      <a:pt x="160" y="998"/>
                      <a:pt x="157" y="987"/>
                    </a:cubicBezTo>
                    <a:cubicBezTo>
                      <a:pt x="153" y="970"/>
                      <a:pt x="151" y="957"/>
                      <a:pt x="150" y="941"/>
                    </a:cubicBezTo>
                    <a:cubicBezTo>
                      <a:pt x="150" y="936"/>
                      <a:pt x="149" y="913"/>
                      <a:pt x="149" y="913"/>
                    </a:cubicBezTo>
                    <a:cubicBezTo>
                      <a:pt x="149" y="909"/>
                      <a:pt x="149" y="909"/>
                      <a:pt x="149" y="909"/>
                    </a:cubicBezTo>
                    <a:cubicBezTo>
                      <a:pt x="149" y="0"/>
                      <a:pt x="149" y="0"/>
                      <a:pt x="1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3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6" name="Freeform 59">
                <a:extLst>
                  <a:ext uri="{FF2B5EF4-FFF2-40B4-BE49-F238E27FC236}">
                    <a16:creationId xmlns:a16="http://schemas.microsoft.com/office/drawing/2014/main" id="{055987C5-1628-4541-8B96-A74D5E7DC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3213" y="2066926"/>
                <a:ext cx="214313" cy="866775"/>
              </a:xfrm>
              <a:custGeom>
                <a:avLst/>
                <a:gdLst>
                  <a:gd name="T0" fmla="*/ 0 w 312"/>
                  <a:gd name="T1" fmla="*/ 0 h 1262"/>
                  <a:gd name="T2" fmla="*/ 0 w 312"/>
                  <a:gd name="T3" fmla="*/ 913 h 1262"/>
                  <a:gd name="T4" fmla="*/ 1 w 312"/>
                  <a:gd name="T5" fmla="*/ 920 h 1262"/>
                  <a:gd name="T6" fmla="*/ 2 w 312"/>
                  <a:gd name="T7" fmla="*/ 937 h 1262"/>
                  <a:gd name="T8" fmla="*/ 4 w 312"/>
                  <a:gd name="T9" fmla="*/ 946 h 1262"/>
                  <a:gd name="T10" fmla="*/ 16 w 312"/>
                  <a:gd name="T11" fmla="*/ 992 h 1262"/>
                  <a:gd name="T12" fmla="*/ 71 w 312"/>
                  <a:gd name="T13" fmla="*/ 1102 h 1262"/>
                  <a:gd name="T14" fmla="*/ 237 w 312"/>
                  <a:gd name="T15" fmla="*/ 1262 h 1262"/>
                  <a:gd name="T16" fmla="*/ 312 w 312"/>
                  <a:gd name="T17" fmla="*/ 1144 h 1262"/>
                  <a:gd name="T18" fmla="*/ 257 w 312"/>
                  <a:gd name="T19" fmla="*/ 1101 h 1262"/>
                  <a:gd name="T20" fmla="*/ 192 w 312"/>
                  <a:gd name="T21" fmla="*/ 1026 h 1262"/>
                  <a:gd name="T22" fmla="*/ 153 w 312"/>
                  <a:gd name="T23" fmla="*/ 940 h 1262"/>
                  <a:gd name="T24" fmla="*/ 145 w 312"/>
                  <a:gd name="T25" fmla="*/ 894 h 1262"/>
                  <a:gd name="T26" fmla="*/ 145 w 312"/>
                  <a:gd name="T27" fmla="*/ 881 h 1262"/>
                  <a:gd name="T28" fmla="*/ 145 w 312"/>
                  <a:gd name="T29" fmla="*/ 0 h 1262"/>
                  <a:gd name="T30" fmla="*/ 0 w 312"/>
                  <a:gd name="T31" fmla="*/ 0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2" h="1262">
                    <a:moveTo>
                      <a:pt x="0" y="0"/>
                    </a:moveTo>
                    <a:cubicBezTo>
                      <a:pt x="0" y="913"/>
                      <a:pt x="0" y="913"/>
                      <a:pt x="0" y="913"/>
                    </a:cubicBezTo>
                    <a:cubicBezTo>
                      <a:pt x="0" y="913"/>
                      <a:pt x="1" y="917"/>
                      <a:pt x="1" y="920"/>
                    </a:cubicBezTo>
                    <a:cubicBezTo>
                      <a:pt x="1" y="925"/>
                      <a:pt x="2" y="932"/>
                      <a:pt x="2" y="937"/>
                    </a:cubicBezTo>
                    <a:cubicBezTo>
                      <a:pt x="3" y="940"/>
                      <a:pt x="4" y="944"/>
                      <a:pt x="4" y="946"/>
                    </a:cubicBezTo>
                    <a:cubicBezTo>
                      <a:pt x="7" y="961"/>
                      <a:pt x="10" y="973"/>
                      <a:pt x="16" y="992"/>
                    </a:cubicBezTo>
                    <a:cubicBezTo>
                      <a:pt x="27" y="1023"/>
                      <a:pt x="45" y="1060"/>
                      <a:pt x="71" y="1102"/>
                    </a:cubicBezTo>
                    <a:cubicBezTo>
                      <a:pt x="139" y="1212"/>
                      <a:pt x="237" y="1262"/>
                      <a:pt x="237" y="1262"/>
                    </a:cubicBezTo>
                    <a:cubicBezTo>
                      <a:pt x="312" y="1144"/>
                      <a:pt x="312" y="1144"/>
                      <a:pt x="312" y="1144"/>
                    </a:cubicBezTo>
                    <a:cubicBezTo>
                      <a:pt x="312" y="1144"/>
                      <a:pt x="287" y="1130"/>
                      <a:pt x="257" y="1101"/>
                    </a:cubicBezTo>
                    <a:cubicBezTo>
                      <a:pt x="237" y="1082"/>
                      <a:pt x="213" y="1056"/>
                      <a:pt x="192" y="1026"/>
                    </a:cubicBezTo>
                    <a:cubicBezTo>
                      <a:pt x="172" y="995"/>
                      <a:pt x="160" y="963"/>
                      <a:pt x="153" y="940"/>
                    </a:cubicBezTo>
                    <a:cubicBezTo>
                      <a:pt x="147" y="920"/>
                      <a:pt x="146" y="904"/>
                      <a:pt x="145" y="894"/>
                    </a:cubicBezTo>
                    <a:cubicBezTo>
                      <a:pt x="145" y="885"/>
                      <a:pt x="145" y="881"/>
                      <a:pt x="145" y="881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3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7" name="Freeform 60">
                <a:extLst>
                  <a:ext uri="{FF2B5EF4-FFF2-40B4-BE49-F238E27FC236}">
                    <a16:creationId xmlns:a16="http://schemas.microsoft.com/office/drawing/2014/main" id="{43D613F3-D321-41B4-8638-F540C40F7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2066926"/>
                <a:ext cx="292100" cy="1000125"/>
              </a:xfrm>
              <a:custGeom>
                <a:avLst/>
                <a:gdLst>
                  <a:gd name="T0" fmla="*/ 423 w 423"/>
                  <a:gd name="T1" fmla="*/ 0 h 1456"/>
                  <a:gd name="T2" fmla="*/ 423 w 423"/>
                  <a:gd name="T3" fmla="*/ 904 h 1456"/>
                  <a:gd name="T4" fmla="*/ 423 w 423"/>
                  <a:gd name="T5" fmla="*/ 916 h 1456"/>
                  <a:gd name="T6" fmla="*/ 421 w 423"/>
                  <a:gd name="T7" fmla="*/ 943 h 1456"/>
                  <a:gd name="T8" fmla="*/ 325 w 423"/>
                  <a:gd name="T9" fmla="*/ 1206 h 1456"/>
                  <a:gd name="T10" fmla="*/ 76 w 423"/>
                  <a:gd name="T11" fmla="*/ 1456 h 1456"/>
                  <a:gd name="T12" fmla="*/ 0 w 423"/>
                  <a:gd name="T13" fmla="*/ 1336 h 1456"/>
                  <a:gd name="T14" fmla="*/ 185 w 423"/>
                  <a:gd name="T15" fmla="*/ 1156 h 1456"/>
                  <a:gd name="T16" fmla="*/ 229 w 423"/>
                  <a:gd name="T17" fmla="*/ 1084 h 1456"/>
                  <a:gd name="T18" fmla="*/ 254 w 423"/>
                  <a:gd name="T19" fmla="*/ 1025 h 1456"/>
                  <a:gd name="T20" fmla="*/ 265 w 423"/>
                  <a:gd name="T21" fmla="*/ 987 h 1456"/>
                  <a:gd name="T22" fmla="*/ 272 w 423"/>
                  <a:gd name="T23" fmla="*/ 941 h 1456"/>
                  <a:gd name="T24" fmla="*/ 273 w 423"/>
                  <a:gd name="T25" fmla="*/ 913 h 1456"/>
                  <a:gd name="T26" fmla="*/ 273 w 423"/>
                  <a:gd name="T27" fmla="*/ 909 h 1456"/>
                  <a:gd name="T28" fmla="*/ 273 w 423"/>
                  <a:gd name="T29" fmla="*/ 0 h 1456"/>
                  <a:gd name="T30" fmla="*/ 423 w 423"/>
                  <a:gd name="T31" fmla="*/ 0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3" h="1456">
                    <a:moveTo>
                      <a:pt x="423" y="0"/>
                    </a:move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4"/>
                      <a:pt x="423" y="913"/>
                      <a:pt x="423" y="916"/>
                    </a:cubicBezTo>
                    <a:cubicBezTo>
                      <a:pt x="423" y="926"/>
                      <a:pt x="422" y="935"/>
                      <a:pt x="421" y="943"/>
                    </a:cubicBezTo>
                    <a:cubicBezTo>
                      <a:pt x="411" y="1040"/>
                      <a:pt x="381" y="1111"/>
                      <a:pt x="325" y="1206"/>
                    </a:cubicBezTo>
                    <a:cubicBezTo>
                      <a:pt x="236" y="1353"/>
                      <a:pt x="76" y="1456"/>
                      <a:pt x="76" y="1456"/>
                    </a:cubicBezTo>
                    <a:cubicBezTo>
                      <a:pt x="0" y="1336"/>
                      <a:pt x="0" y="1336"/>
                      <a:pt x="0" y="1336"/>
                    </a:cubicBezTo>
                    <a:cubicBezTo>
                      <a:pt x="0" y="1336"/>
                      <a:pt x="103" y="1281"/>
                      <a:pt x="185" y="1156"/>
                    </a:cubicBezTo>
                    <a:cubicBezTo>
                      <a:pt x="202" y="1130"/>
                      <a:pt x="218" y="1107"/>
                      <a:pt x="229" y="1084"/>
                    </a:cubicBezTo>
                    <a:cubicBezTo>
                      <a:pt x="240" y="1062"/>
                      <a:pt x="248" y="1044"/>
                      <a:pt x="254" y="1025"/>
                    </a:cubicBezTo>
                    <a:cubicBezTo>
                      <a:pt x="259" y="1011"/>
                      <a:pt x="263" y="998"/>
                      <a:pt x="265" y="987"/>
                    </a:cubicBezTo>
                    <a:cubicBezTo>
                      <a:pt x="270" y="970"/>
                      <a:pt x="271" y="957"/>
                      <a:pt x="272" y="941"/>
                    </a:cubicBezTo>
                    <a:cubicBezTo>
                      <a:pt x="273" y="936"/>
                      <a:pt x="273" y="913"/>
                      <a:pt x="273" y="913"/>
                    </a:cubicBezTo>
                    <a:cubicBezTo>
                      <a:pt x="273" y="909"/>
                      <a:pt x="273" y="909"/>
                      <a:pt x="273" y="909"/>
                    </a:cubicBezTo>
                    <a:cubicBezTo>
                      <a:pt x="273" y="0"/>
                      <a:pt x="273" y="0"/>
                      <a:pt x="273" y="0"/>
                    </a:cubicBez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33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8" name="Freeform 61">
                <a:extLst>
                  <a:ext uri="{FF2B5EF4-FFF2-40B4-BE49-F238E27FC236}">
                    <a16:creationId xmlns:a16="http://schemas.microsoft.com/office/drawing/2014/main" id="{3C997131-225D-4092-871C-72EDD13F0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4875" y="2066926"/>
                <a:ext cx="214313" cy="866775"/>
              </a:xfrm>
              <a:custGeom>
                <a:avLst/>
                <a:gdLst>
                  <a:gd name="T0" fmla="*/ 311 w 311"/>
                  <a:gd name="T1" fmla="*/ 0 h 1262"/>
                  <a:gd name="T2" fmla="*/ 311 w 311"/>
                  <a:gd name="T3" fmla="*/ 913 h 1262"/>
                  <a:gd name="T4" fmla="*/ 311 w 311"/>
                  <a:gd name="T5" fmla="*/ 920 h 1262"/>
                  <a:gd name="T6" fmla="*/ 309 w 311"/>
                  <a:gd name="T7" fmla="*/ 937 h 1262"/>
                  <a:gd name="T8" fmla="*/ 308 w 311"/>
                  <a:gd name="T9" fmla="*/ 946 h 1262"/>
                  <a:gd name="T10" fmla="*/ 295 w 311"/>
                  <a:gd name="T11" fmla="*/ 992 h 1262"/>
                  <a:gd name="T12" fmla="*/ 241 w 311"/>
                  <a:gd name="T13" fmla="*/ 1102 h 1262"/>
                  <a:gd name="T14" fmla="*/ 75 w 311"/>
                  <a:gd name="T15" fmla="*/ 1262 h 1262"/>
                  <a:gd name="T16" fmla="*/ 0 w 311"/>
                  <a:gd name="T17" fmla="*/ 1144 h 1262"/>
                  <a:gd name="T18" fmla="*/ 55 w 311"/>
                  <a:gd name="T19" fmla="*/ 1101 h 1262"/>
                  <a:gd name="T20" fmla="*/ 120 w 311"/>
                  <a:gd name="T21" fmla="*/ 1026 h 1262"/>
                  <a:gd name="T22" fmla="*/ 159 w 311"/>
                  <a:gd name="T23" fmla="*/ 940 h 1262"/>
                  <a:gd name="T24" fmla="*/ 166 w 311"/>
                  <a:gd name="T25" fmla="*/ 894 h 1262"/>
                  <a:gd name="T26" fmla="*/ 166 w 311"/>
                  <a:gd name="T27" fmla="*/ 881 h 1262"/>
                  <a:gd name="T28" fmla="*/ 166 w 311"/>
                  <a:gd name="T29" fmla="*/ 0 h 1262"/>
                  <a:gd name="T30" fmla="*/ 311 w 311"/>
                  <a:gd name="T31" fmla="*/ 0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1" h="1262">
                    <a:moveTo>
                      <a:pt x="311" y="0"/>
                    </a:moveTo>
                    <a:cubicBezTo>
                      <a:pt x="311" y="913"/>
                      <a:pt x="311" y="913"/>
                      <a:pt x="311" y="913"/>
                    </a:cubicBezTo>
                    <a:cubicBezTo>
                      <a:pt x="311" y="913"/>
                      <a:pt x="311" y="917"/>
                      <a:pt x="311" y="920"/>
                    </a:cubicBezTo>
                    <a:cubicBezTo>
                      <a:pt x="310" y="925"/>
                      <a:pt x="310" y="932"/>
                      <a:pt x="309" y="937"/>
                    </a:cubicBezTo>
                    <a:cubicBezTo>
                      <a:pt x="309" y="940"/>
                      <a:pt x="308" y="944"/>
                      <a:pt x="308" y="946"/>
                    </a:cubicBezTo>
                    <a:cubicBezTo>
                      <a:pt x="305" y="961"/>
                      <a:pt x="302" y="973"/>
                      <a:pt x="295" y="992"/>
                    </a:cubicBezTo>
                    <a:cubicBezTo>
                      <a:pt x="285" y="1023"/>
                      <a:pt x="267" y="1060"/>
                      <a:pt x="241" y="1102"/>
                    </a:cubicBezTo>
                    <a:cubicBezTo>
                      <a:pt x="173" y="1212"/>
                      <a:pt x="75" y="1262"/>
                      <a:pt x="75" y="1262"/>
                    </a:cubicBezTo>
                    <a:cubicBezTo>
                      <a:pt x="0" y="1144"/>
                      <a:pt x="0" y="1144"/>
                      <a:pt x="0" y="1144"/>
                    </a:cubicBezTo>
                    <a:cubicBezTo>
                      <a:pt x="0" y="1144"/>
                      <a:pt x="25" y="1130"/>
                      <a:pt x="55" y="1101"/>
                    </a:cubicBezTo>
                    <a:cubicBezTo>
                      <a:pt x="75" y="1082"/>
                      <a:pt x="99" y="1056"/>
                      <a:pt x="120" y="1026"/>
                    </a:cubicBezTo>
                    <a:cubicBezTo>
                      <a:pt x="140" y="995"/>
                      <a:pt x="152" y="963"/>
                      <a:pt x="159" y="940"/>
                    </a:cubicBezTo>
                    <a:cubicBezTo>
                      <a:pt x="165" y="920"/>
                      <a:pt x="166" y="904"/>
                      <a:pt x="166" y="894"/>
                    </a:cubicBezTo>
                    <a:cubicBezTo>
                      <a:pt x="167" y="885"/>
                      <a:pt x="166" y="881"/>
                      <a:pt x="166" y="881"/>
                    </a:cubicBezTo>
                    <a:cubicBezTo>
                      <a:pt x="166" y="0"/>
                      <a:pt x="166" y="0"/>
                      <a:pt x="166" y="0"/>
                    </a:cubicBez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0033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3EFB32E-1BDB-4C66-81B1-41F3FF47706C}"/>
                </a:ext>
              </a:extLst>
            </p:cNvPr>
            <p:cNvSpPr txBox="1"/>
            <p:nvPr/>
          </p:nvSpPr>
          <p:spPr>
            <a:xfrm>
              <a:off x="2242265" y="5007849"/>
              <a:ext cx="3919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Futura-Medium" panose="020B0600000000000000" pitchFamily="34" charset="0"/>
                </a:rPr>
                <a:t>THE HONG KONG UNIVERSITY OF SCIENCE AND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2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aircraft wing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2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E7E1CDE-04E1-C88B-BB4D-5C6DFD18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404" y="1637296"/>
            <a:ext cx="4626666" cy="4215990"/>
          </a:xfrm>
        </p:spPr>
        <p:txBody>
          <a:bodyPr>
            <a:normAutofit/>
          </a:bodyPr>
          <a:lstStyle/>
          <a:p>
            <a:r>
              <a:rPr lang="en-US" dirty="0"/>
              <a:t>An aircraft wing structure must withstand various loads:</a:t>
            </a:r>
          </a:p>
          <a:p>
            <a:pPr lvl="1"/>
            <a:r>
              <a:rPr lang="en-US" dirty="0"/>
              <a:t>Aerodynamics</a:t>
            </a:r>
          </a:p>
          <a:p>
            <a:pPr lvl="1"/>
            <a:r>
              <a:rPr lang="en-US" dirty="0"/>
              <a:t>Self-weight</a:t>
            </a:r>
          </a:p>
          <a:p>
            <a:pPr lvl="1"/>
            <a:r>
              <a:rPr lang="en-US" dirty="0"/>
              <a:t>Operational loads (gust, maneuver, etc.)</a:t>
            </a:r>
          </a:p>
          <a:p>
            <a:pPr lvl="1"/>
            <a:endParaRPr lang="en-US" dirty="0"/>
          </a:p>
          <a:p>
            <a:r>
              <a:rPr lang="en-US" dirty="0"/>
              <a:t>Main components:</a:t>
            </a:r>
          </a:p>
          <a:p>
            <a:pPr lvl="1"/>
            <a:r>
              <a:rPr lang="en-US" b="1" dirty="0"/>
              <a:t>Outer skin</a:t>
            </a:r>
            <a:r>
              <a:rPr lang="en-US" dirty="0"/>
              <a:t>: transfer aero load</a:t>
            </a:r>
          </a:p>
          <a:p>
            <a:pPr lvl="1"/>
            <a:r>
              <a:rPr lang="en-US" b="1" dirty="0"/>
              <a:t>Spars</a:t>
            </a:r>
            <a:r>
              <a:rPr lang="en-US" dirty="0"/>
              <a:t>: resist bending and shear</a:t>
            </a:r>
          </a:p>
          <a:p>
            <a:pPr lvl="1"/>
            <a:r>
              <a:rPr lang="en-US" b="1" dirty="0"/>
              <a:t>Ribs</a:t>
            </a:r>
            <a:r>
              <a:rPr lang="en-US" dirty="0"/>
              <a:t>: maintain airfoil shapes</a:t>
            </a:r>
            <a:endParaRPr lang="en-US" b="1" dirty="0"/>
          </a:p>
          <a:p>
            <a:pPr lvl="1"/>
            <a:r>
              <a:rPr lang="en-US" b="1" dirty="0"/>
              <a:t>Stringers</a:t>
            </a:r>
            <a:r>
              <a:rPr lang="en-US" dirty="0"/>
              <a:t>: handle torsions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043CE-A3F7-A402-803F-832038DE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339" y="1619137"/>
            <a:ext cx="6707257" cy="4215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F8F75-08BA-D95E-3275-50D4B533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567" y="6091453"/>
            <a:ext cx="6400800" cy="4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structural sizing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BDDC86-5AD7-9A62-2445-B82715233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36" y="1623104"/>
            <a:ext cx="4770867" cy="4215990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Structural sizing</a:t>
            </a:r>
            <a:r>
              <a:rPr lang="en-US" dirty="0"/>
              <a:t>: an optimization process </a:t>
            </a:r>
            <a:r>
              <a:rPr lang="en-US" dirty="0">
                <a:solidFill>
                  <a:srgbClr val="FF0000"/>
                </a:solidFill>
              </a:rPr>
              <a:t>determining the optimal dimensions</a:t>
            </a:r>
            <a:r>
              <a:rPr lang="en-US" dirty="0"/>
              <a:t> for the structures (e.g., skin thickness, spar cross-sections, rib placement)</a:t>
            </a:r>
          </a:p>
          <a:p>
            <a:r>
              <a:rPr lang="en-US" b="1" dirty="0"/>
              <a:t>FSI</a:t>
            </a:r>
            <a:r>
              <a:rPr lang="en-US" dirty="0"/>
              <a:t>: fluid structure interaction</a:t>
            </a:r>
          </a:p>
          <a:p>
            <a:r>
              <a:rPr lang="en-US" b="1" dirty="0"/>
              <a:t>One-way FSI</a:t>
            </a:r>
            <a:r>
              <a:rPr lang="en-US" dirty="0"/>
              <a:t>: FEA and CFD </a:t>
            </a:r>
            <a:r>
              <a:rPr lang="en-US" i="1" dirty="0">
                <a:solidFill>
                  <a:srgbClr val="FF0000"/>
                </a:solidFill>
              </a:rPr>
              <a:t>are </a:t>
            </a:r>
            <a:r>
              <a:rPr lang="en-US" b="1" i="1" dirty="0">
                <a:solidFill>
                  <a:srgbClr val="FF0000"/>
                </a:solidFill>
              </a:rPr>
              <a:t>not</a:t>
            </a:r>
            <a:r>
              <a:rPr lang="en-US" i="1" dirty="0">
                <a:solidFill>
                  <a:srgbClr val="FF0000"/>
                </a:solidFill>
              </a:rPr>
              <a:t> coupled</a:t>
            </a:r>
            <a:r>
              <a:rPr lang="en-US" dirty="0"/>
              <a:t>, sizing iteration is only with FEA</a:t>
            </a:r>
          </a:p>
          <a:p>
            <a:r>
              <a:rPr lang="en-US" b="1" dirty="0"/>
              <a:t>Two-way FSI</a:t>
            </a:r>
            <a:r>
              <a:rPr lang="en-US" dirty="0"/>
              <a:t>: FEA and CFD </a:t>
            </a:r>
            <a:r>
              <a:rPr lang="en-US" i="1" dirty="0">
                <a:solidFill>
                  <a:srgbClr val="FF0000"/>
                </a:solidFill>
              </a:rPr>
              <a:t>are coupled</a:t>
            </a:r>
            <a:r>
              <a:rPr lang="en-US" dirty="0"/>
              <a:t>, sizing iteration is with both CFD and FEA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B5C3A1-49B4-A7AE-C1A7-4F420A7303E0}"/>
              </a:ext>
            </a:extLst>
          </p:cNvPr>
          <p:cNvGrpSpPr/>
          <p:nvPr/>
        </p:nvGrpSpPr>
        <p:grpSpPr>
          <a:xfrm>
            <a:off x="5631051" y="975360"/>
            <a:ext cx="6560949" cy="5799104"/>
            <a:chOff x="5631051" y="1004502"/>
            <a:chExt cx="6560949" cy="57991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1F31123-FCC9-98D8-6382-90010E00574C}"/>
                </a:ext>
              </a:extLst>
            </p:cNvPr>
            <p:cNvGrpSpPr/>
            <p:nvPr/>
          </p:nvGrpSpPr>
          <p:grpSpPr>
            <a:xfrm>
              <a:off x="5631051" y="1004502"/>
              <a:ext cx="6560949" cy="5137484"/>
              <a:chOff x="5631051" y="1158390"/>
              <a:chExt cx="6560949" cy="513748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784DB53-E784-8760-CE81-278CD02F5C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3028"/>
              <a:stretch/>
            </p:blipFill>
            <p:spPr>
              <a:xfrm>
                <a:off x="5631051" y="1158390"/>
                <a:ext cx="2873644" cy="5137484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617BA37-BA38-A4DB-A995-8D4B2E1721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559"/>
              <a:stretch/>
            </p:blipFill>
            <p:spPr>
              <a:xfrm>
                <a:off x="8504695" y="1158390"/>
                <a:ext cx="3687305" cy="513748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1EC716-CBAD-066A-FFB4-90CF622264EA}"/>
                </a:ext>
              </a:extLst>
            </p:cNvPr>
            <p:cNvGrpSpPr/>
            <p:nvPr/>
          </p:nvGrpSpPr>
          <p:grpSpPr>
            <a:xfrm>
              <a:off x="6351076" y="6239610"/>
              <a:ext cx="4906505" cy="563996"/>
              <a:chOff x="6351076" y="6239610"/>
              <a:chExt cx="4906505" cy="56399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49E0EDB-9EF7-E4EC-EAF9-8436CE6909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3028"/>
              <a:stretch/>
            </p:blipFill>
            <p:spPr>
              <a:xfrm>
                <a:off x="7367506" y="6508047"/>
                <a:ext cx="2873644" cy="29555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AC304D5-8908-9A3E-1A86-B26F171B6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6873"/>
              <a:stretch/>
            </p:blipFill>
            <p:spPr>
              <a:xfrm>
                <a:off x="6351076" y="6239610"/>
                <a:ext cx="4906505" cy="2955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5851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4C5352-F6B4-8C46-14BF-7F9BA22C0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8" y="1931004"/>
            <a:ext cx="11061823" cy="4420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C3904D-7433-2F5E-494F-4F30734C8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6420728"/>
            <a:ext cx="7772400" cy="361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5F69D2-F3D3-2CFF-6296-BF2CF88DECEB}"/>
              </a:ext>
            </a:extLst>
          </p:cNvPr>
          <p:cNvSpPr txBox="1"/>
          <p:nvPr/>
        </p:nvSpPr>
        <p:spPr>
          <a:xfrm>
            <a:off x="838200" y="1097544"/>
            <a:ext cx="10646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wing geometry </a:t>
            </a:r>
            <a:r>
              <a:rPr lang="en-US" b="1" u="sng" dirty="0"/>
              <a:t>has not been finalized</a:t>
            </a:r>
            <a:r>
              <a:rPr lang="en-US" dirty="0"/>
              <a:t>. The following is just for illustration purposes (from MDO Benchmark case, based on Boeing 717 wings). Only skins, ribs, and spars will be modelled. Stringers are not modelled.</a:t>
            </a:r>
          </a:p>
        </p:txBody>
      </p:sp>
    </p:spTree>
    <p:extLst>
      <p:ext uri="{BB962C8B-B14F-4D97-AF65-F5344CB8AC3E}">
        <p14:creationId xmlns:p14="http://schemas.microsoft.com/office/powerpoint/2010/main" val="261620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Governing Equations and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4B58C1-CDAC-557D-9FD7-701A9DE4487D}"/>
              </a:ext>
            </a:extLst>
          </p:cNvPr>
          <p:cNvGrpSpPr/>
          <p:nvPr/>
        </p:nvGrpSpPr>
        <p:grpSpPr>
          <a:xfrm>
            <a:off x="620687" y="1314690"/>
            <a:ext cx="4660900" cy="4267083"/>
            <a:chOff x="481954" y="1268300"/>
            <a:chExt cx="4660900" cy="426708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B3605DF-6F44-01D9-ACAA-550A2424CB26}"/>
                </a:ext>
              </a:extLst>
            </p:cNvPr>
            <p:cNvGrpSpPr/>
            <p:nvPr/>
          </p:nvGrpSpPr>
          <p:grpSpPr>
            <a:xfrm>
              <a:off x="481954" y="2100386"/>
              <a:ext cx="4660900" cy="3434997"/>
              <a:chOff x="3829588" y="3076198"/>
              <a:chExt cx="4660900" cy="343499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BA90AA8-8BB4-D157-D818-928A8ACCBE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9950" y="3076198"/>
                <a:ext cx="2832100" cy="7366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66C666A-9358-D35B-8B2D-4E7AA82A5C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5450" y="3828296"/>
                <a:ext cx="1181100" cy="3429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C313272-D42D-D483-973B-9B0E157DA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8550" y="4297765"/>
                <a:ext cx="2374900" cy="3175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DCD9B55-0D57-7DE6-A509-06F701111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2350" y="5531770"/>
                <a:ext cx="2527300" cy="508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4D798CF-229E-A539-DA70-CBD9FB576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6700" y="6092095"/>
                <a:ext cx="4038600" cy="4191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5DD6EA8-362C-E3BA-60AE-1B1AE7088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4706"/>
              <a:stretch/>
            </p:blipFill>
            <p:spPr>
              <a:xfrm>
                <a:off x="3829588" y="4763356"/>
                <a:ext cx="4660900" cy="736601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7E84A2-8786-479D-4926-2579DF7D3BF4}"/>
                </a:ext>
              </a:extLst>
            </p:cNvPr>
            <p:cNvSpPr txBox="1"/>
            <p:nvPr/>
          </p:nvSpPr>
          <p:spPr>
            <a:xfrm>
              <a:off x="1104496" y="1268300"/>
              <a:ext cx="341581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FEA: Linear Elasticity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057D1B-D57A-4D96-989F-7F50E0FC985E}"/>
              </a:ext>
            </a:extLst>
          </p:cNvPr>
          <p:cNvGrpSpPr/>
          <p:nvPr/>
        </p:nvGrpSpPr>
        <p:grpSpPr>
          <a:xfrm>
            <a:off x="6714047" y="4066110"/>
            <a:ext cx="5076771" cy="2391963"/>
            <a:chOff x="6726533" y="3902095"/>
            <a:chExt cx="5076771" cy="239196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C276AA-414E-298C-A63D-3D20AC521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4718" y="5417758"/>
              <a:ext cx="3200400" cy="8763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6EAF0D-6CDC-EC86-60AE-C1DD06357F9B}"/>
                </a:ext>
              </a:extLst>
            </p:cNvPr>
            <p:cNvSpPr txBox="1"/>
            <p:nvPr/>
          </p:nvSpPr>
          <p:spPr>
            <a:xfrm>
              <a:off x="6726533" y="3902095"/>
              <a:ext cx="50767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Boundary Conditions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48F07E-1497-6EFC-71E6-183F222C14AC}"/>
                </a:ext>
              </a:extLst>
            </p:cNvPr>
            <p:cNvSpPr txBox="1"/>
            <p:nvPr/>
          </p:nvSpPr>
          <p:spPr>
            <a:xfrm>
              <a:off x="7167261" y="4555958"/>
              <a:ext cx="43257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Fixed support at wing root, and pressure from CFD, </a:t>
              </a:r>
              <a:r>
                <a:rPr lang="en-US" i="1" dirty="0"/>
                <a:t>p</a:t>
              </a:r>
              <a:r>
                <a:rPr lang="en-US" dirty="0"/>
                <a:t>(</a:t>
              </a:r>
              <a:r>
                <a:rPr lang="en-US" b="1" dirty="0"/>
                <a:t>x</a:t>
              </a:r>
              <a:r>
                <a:rPr lang="en-US" dirty="0"/>
                <a:t>), is applied to the wing skin.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62627A-A1B1-B61E-BFDD-74B6E618A544}"/>
              </a:ext>
            </a:extLst>
          </p:cNvPr>
          <p:cNvGrpSpPr/>
          <p:nvPr/>
        </p:nvGrpSpPr>
        <p:grpSpPr>
          <a:xfrm>
            <a:off x="6910414" y="1240433"/>
            <a:ext cx="5076771" cy="2239542"/>
            <a:chOff x="6910413" y="1395167"/>
            <a:chExt cx="5076771" cy="22395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D057713-3F74-F2E4-2FEA-6ECCB1C96F66}"/>
                </a:ext>
              </a:extLst>
            </p:cNvPr>
            <p:cNvGrpSpPr/>
            <p:nvPr/>
          </p:nvGrpSpPr>
          <p:grpSpPr>
            <a:xfrm>
              <a:off x="6910413" y="1395167"/>
              <a:ext cx="5076771" cy="1830183"/>
              <a:chOff x="6910413" y="1395167"/>
              <a:chExt cx="5076771" cy="183018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01769E4-3FC7-97CB-A09D-4E2F0B86A8A6}"/>
                  </a:ext>
                </a:extLst>
              </p:cNvPr>
              <p:cNvGrpSpPr/>
              <p:nvPr/>
            </p:nvGrpSpPr>
            <p:grpSpPr>
              <a:xfrm>
                <a:off x="7404582" y="1958413"/>
                <a:ext cx="4088429" cy="1266937"/>
                <a:chOff x="7404585" y="2565321"/>
                <a:chExt cx="4088429" cy="1266937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F820FB0-A4E2-8F5C-9280-496813DFBF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-1" r="32369" b="-4172"/>
                <a:stretch/>
              </p:blipFill>
              <p:spPr>
                <a:xfrm>
                  <a:off x="7404585" y="2565321"/>
                  <a:ext cx="4088429" cy="833478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5BF6BC18-ABEE-DD8E-8481-4714A92DB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68195" t="15820" b="11237"/>
                <a:stretch/>
              </p:blipFill>
              <p:spPr>
                <a:xfrm>
                  <a:off x="8487474" y="3248637"/>
                  <a:ext cx="1922651" cy="583621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27D4C5-1861-BE87-C6BB-74B6942E8CCD}"/>
                  </a:ext>
                </a:extLst>
              </p:cNvPr>
              <p:cNvSpPr txBox="1"/>
              <p:nvPr/>
            </p:nvSpPr>
            <p:spPr>
              <a:xfrm>
                <a:off x="6910413" y="1395167"/>
                <a:ext cx="50767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</a:rPr>
                  <a:t>CFD: Compressible Navier-Stokes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D6A926-79C0-0CD9-7BB1-EA1E7FB74D6F}"/>
                </a:ext>
              </a:extLst>
            </p:cNvPr>
            <p:cNvSpPr txBox="1"/>
            <p:nvPr/>
          </p:nvSpPr>
          <p:spPr>
            <a:xfrm>
              <a:off x="7704537" y="3265377"/>
              <a:ext cx="3488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Reynolds-Averaged Navier Stokes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5B2DD44-35FD-87AF-D74A-456E1644C133}"/>
              </a:ext>
            </a:extLst>
          </p:cNvPr>
          <p:cNvCxnSpPr>
            <a:cxnSpLocks/>
          </p:cNvCxnSpPr>
          <p:nvPr/>
        </p:nvCxnSpPr>
        <p:spPr>
          <a:xfrm>
            <a:off x="6096000" y="1240433"/>
            <a:ext cx="0" cy="508287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690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Proposed plans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8250E53-7A89-CC1C-5DD3-A9538703B6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9403" y="1389936"/>
                <a:ext cx="11672779" cy="5468063"/>
              </a:xfrm>
            </p:spPr>
            <p:txBody>
              <a:bodyPr>
                <a:normAutofit/>
              </a:bodyPr>
              <a:lstStyle/>
              <a:p>
                <a:r>
                  <a:rPr lang="en-US" b="1" u="sng" dirty="0"/>
                  <a:t>The project only covers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one-way FSI with manual sizing process</a:t>
                </a:r>
                <a:r>
                  <a:rPr lang="en-US" dirty="0"/>
                  <a:t>. If time permits, two-way FSI with numerical optimization algorithm will be pursued.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Tools</a:t>
                </a:r>
              </a:p>
              <a:p>
                <a:pPr lvl="1"/>
                <a:r>
                  <a:rPr lang="en-US" b="1" dirty="0"/>
                  <a:t>CFD</a:t>
                </a:r>
                <a:r>
                  <a:rPr lang="en-US" dirty="0"/>
                  <a:t>: Ansys Fluent</a:t>
                </a:r>
              </a:p>
              <a:p>
                <a:pPr lvl="1"/>
                <a:r>
                  <a:rPr lang="en-US" b="1" dirty="0"/>
                  <a:t>FEA</a:t>
                </a:r>
                <a:r>
                  <a:rPr lang="en-US" dirty="0"/>
                  <a:t>: Ansys Mechanical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Metrics of interest</a:t>
                </a:r>
              </a:p>
              <a:p>
                <a:pPr lvl="1"/>
                <a:r>
                  <a:rPr lang="en-US" dirty="0"/>
                  <a:t>Structural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struct</m:t>
                        </m:r>
                      </m:sub>
                    </m:sSub>
                  </m:oMath>
                </a14:m>
                <a:r>
                  <a:rPr lang="en-US" dirty="0"/>
                  <a:t>, wing tip deflection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tip</m:t>
                        </m:r>
                      </m:sub>
                    </m:sSub>
                  </m:oMath>
                </a14:m>
                <a:r>
                  <a:rPr lang="en-US" dirty="0"/>
                  <a:t>, maximum von Mises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vM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Factor of Safety: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𝐹𝑂𝑆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vM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is the material yield strength</a:t>
                </a:r>
              </a:p>
              <a:p>
                <a:pPr lvl="1"/>
                <a:r>
                  <a:rPr lang="en-US" dirty="0"/>
                  <a:t>Strength-to-weight ratio: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𝑆𝐹𝑊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𝐹𝑂𝑆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struct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u="sng" dirty="0">
                    <a:solidFill>
                      <a:srgbClr val="FF0000"/>
                    </a:solidFill>
                  </a:rPr>
                  <a:t>The sizing process will maximize this SFW ratio.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8250E53-7A89-CC1C-5DD3-A9538703B6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9403" y="1389936"/>
                <a:ext cx="11672779" cy="5468063"/>
              </a:xfrm>
              <a:blipFill>
                <a:blip r:embed="rId3"/>
                <a:stretch>
                  <a:fillRect l="-761" t="-1624" r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A5FA146-CCF2-4DE5-B96D-D81BB73BD40A}"/>
              </a:ext>
            </a:extLst>
          </p:cNvPr>
          <p:cNvSpPr txBox="1"/>
          <p:nvPr/>
        </p:nvSpPr>
        <p:spPr>
          <a:xfrm>
            <a:off x="4588790" y="2549426"/>
            <a:ext cx="6353013" cy="2346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</a:p>
          <a:p>
            <a:pPr marL="458788" lvl="1" indent="-230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sz="20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Load case: </a:t>
            </a:r>
            <a:r>
              <a:rPr lang="en-US" sz="20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only one design condition, i.e., at cruise flight condition</a:t>
            </a:r>
          </a:p>
          <a:p>
            <a:pPr marL="458788" lvl="1" indent="-230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sz="20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Element types</a:t>
            </a:r>
            <a:r>
              <a:rPr lang="en-US" sz="20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SHELL181</a:t>
            </a:r>
            <a:r>
              <a:rPr lang="en-US" sz="20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(4-node, linear) or </a:t>
            </a:r>
            <a:r>
              <a:rPr lang="en-US" sz="2000" dirty="0">
                <a:latin typeface="Consolas" panose="020B0609020204030204" pitchFamily="49" charset="0"/>
                <a:ea typeface="SimSun" panose="02010600030101010101" pitchFamily="2" charset="-122"/>
                <a:cs typeface="Consolas" panose="020B0609020204030204" pitchFamily="49" charset="0"/>
              </a:rPr>
              <a:t>SHELL281 </a:t>
            </a:r>
            <a:r>
              <a:rPr lang="en-US" sz="20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(8-node-quadratic)</a:t>
            </a:r>
          </a:p>
          <a:p>
            <a:pPr marL="458788" lvl="1" indent="-230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</a:pPr>
            <a:r>
              <a:rPr lang="en-US" sz="20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Materials</a:t>
            </a:r>
            <a:r>
              <a:rPr lang="en-US" sz="20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 aerospace-grade aluminum alloy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50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Tutorials from Ansys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16D1B-EE5C-D6AF-3A08-80E0C3A5AB52}"/>
              </a:ext>
            </a:extLst>
          </p:cNvPr>
          <p:cNvSpPr txBox="1"/>
          <p:nvPr/>
        </p:nvSpPr>
        <p:spPr>
          <a:xfrm>
            <a:off x="3046709" y="6357636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https://www.youtube.com/watch?v=yiTA2AiswEQ</a:t>
            </a:r>
            <a:r>
              <a:rPr lang="en-US" dirty="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E0775A-D5EA-8026-9FB0-4D595CC5D421}"/>
              </a:ext>
            </a:extLst>
          </p:cNvPr>
          <p:cNvGrpSpPr/>
          <p:nvPr/>
        </p:nvGrpSpPr>
        <p:grpSpPr>
          <a:xfrm>
            <a:off x="471689" y="1623405"/>
            <a:ext cx="5776710" cy="2898434"/>
            <a:chOff x="319290" y="1393785"/>
            <a:chExt cx="5776710" cy="2898434"/>
          </a:xfrm>
        </p:grpSpPr>
        <p:pic>
          <p:nvPicPr>
            <p:cNvPr id="12" name="Picture 11" descr="A computer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ED977C2A-E0FA-4236-831B-1820D9F92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77" t="15460" b="16029"/>
            <a:stretch/>
          </p:blipFill>
          <p:spPr>
            <a:xfrm>
              <a:off x="319290" y="1393785"/>
              <a:ext cx="5776710" cy="289843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3DF6F3-D266-1E80-7890-C1A4033F54FA}"/>
                </a:ext>
              </a:extLst>
            </p:cNvPr>
            <p:cNvSpPr txBox="1"/>
            <p:nvPr/>
          </p:nvSpPr>
          <p:spPr>
            <a:xfrm>
              <a:off x="1143001" y="2270098"/>
              <a:ext cx="816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FBFFFE-C1DF-7F99-EBD1-81AC2BB86017}"/>
              </a:ext>
            </a:extLst>
          </p:cNvPr>
          <p:cNvGrpSpPr/>
          <p:nvPr/>
        </p:nvGrpSpPr>
        <p:grpSpPr>
          <a:xfrm>
            <a:off x="6919711" y="681753"/>
            <a:ext cx="4800600" cy="2390869"/>
            <a:chOff x="6801736" y="3690014"/>
            <a:chExt cx="4800600" cy="2390869"/>
          </a:xfrm>
        </p:grpSpPr>
        <p:pic>
          <p:nvPicPr>
            <p:cNvPr id="13" name="Picture 12" descr="A computer screen shot of a colorful object&#10;&#10;Description automatically generated">
              <a:extLst>
                <a:ext uri="{FF2B5EF4-FFF2-40B4-BE49-F238E27FC236}">
                  <a16:creationId xmlns:a16="http://schemas.microsoft.com/office/drawing/2014/main" id="{CDFAA972-4E82-36EC-1896-319E93329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77" t="16030" r="2430" b="17786"/>
            <a:stretch/>
          </p:blipFill>
          <p:spPr>
            <a:xfrm>
              <a:off x="6801736" y="3690014"/>
              <a:ext cx="4800600" cy="239086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C1C8AF-62AD-9EF5-10AB-D80CDBF008F2}"/>
                </a:ext>
              </a:extLst>
            </p:cNvPr>
            <p:cNvSpPr txBox="1"/>
            <p:nvPr/>
          </p:nvSpPr>
          <p:spPr>
            <a:xfrm>
              <a:off x="7108372" y="4885448"/>
              <a:ext cx="816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28496A-046E-A5C9-829B-CBE86BE23A21}"/>
              </a:ext>
            </a:extLst>
          </p:cNvPr>
          <p:cNvGrpSpPr/>
          <p:nvPr/>
        </p:nvGrpSpPr>
        <p:grpSpPr>
          <a:xfrm>
            <a:off x="6918214" y="3619047"/>
            <a:ext cx="4802097" cy="2313432"/>
            <a:chOff x="6839836" y="1099828"/>
            <a:chExt cx="4802097" cy="2313432"/>
          </a:xfrm>
        </p:grpSpPr>
        <p:pic>
          <p:nvPicPr>
            <p:cNvPr id="9" name="Picture 8" descr="A computer screen shot of a drawing&#10;&#10;Description automatically generated">
              <a:extLst>
                <a:ext uri="{FF2B5EF4-FFF2-40B4-BE49-F238E27FC236}">
                  <a16:creationId xmlns:a16="http://schemas.microsoft.com/office/drawing/2014/main" id="{1416AEBE-70C5-E98E-7221-291ABAEB7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77" t="16946" b="17032"/>
            <a:stretch/>
          </p:blipFill>
          <p:spPr>
            <a:xfrm>
              <a:off x="6839836" y="1099828"/>
              <a:ext cx="4802097" cy="231343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33FEA9-AD59-36BD-38B0-0A493EC4AA04}"/>
                </a:ext>
              </a:extLst>
            </p:cNvPr>
            <p:cNvSpPr txBox="1"/>
            <p:nvPr/>
          </p:nvSpPr>
          <p:spPr>
            <a:xfrm>
              <a:off x="7108372" y="2319782"/>
              <a:ext cx="816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61076C0-8153-EC44-D497-EEE83C7FE093}"/>
              </a:ext>
            </a:extLst>
          </p:cNvPr>
          <p:cNvSpPr txBox="1"/>
          <p:nvPr/>
        </p:nvSpPr>
        <p:spPr>
          <a:xfrm>
            <a:off x="824049" y="5039977"/>
            <a:ext cx="4833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Pressure loads imported from CFD</a:t>
            </a:r>
          </a:p>
          <a:p>
            <a:pPr marL="342900" indent="-342900">
              <a:buAutoNum type="arabicPeriod"/>
            </a:pPr>
            <a:r>
              <a:rPr lang="en-US" sz="2000" dirty="0"/>
              <a:t>Wing deflection</a:t>
            </a:r>
          </a:p>
          <a:p>
            <a:pPr marL="342900" indent="-342900">
              <a:buAutoNum type="arabicPeriod"/>
            </a:pPr>
            <a:r>
              <a:rPr lang="en-US" sz="2000" dirty="0"/>
              <a:t>Von Mises stress on the spar and ribs</a:t>
            </a:r>
          </a:p>
        </p:txBody>
      </p:sp>
    </p:spTree>
    <p:extLst>
      <p:ext uri="{BB962C8B-B14F-4D97-AF65-F5344CB8AC3E}">
        <p14:creationId xmlns:p14="http://schemas.microsoft.com/office/powerpoint/2010/main" val="727348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003366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CC9900"/>
      </a:accent4>
      <a:accent5>
        <a:srgbClr val="5B9BD5"/>
      </a:accent5>
      <a:accent6>
        <a:srgbClr val="70AD47"/>
      </a:accent6>
      <a:hlink>
        <a:srgbClr val="003366"/>
      </a:hlink>
      <a:folHlink>
        <a:srgbClr val="0033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1315D752A6E044903E35D19B04B67C" ma:contentTypeVersion="11" ma:contentTypeDescription="Create a new document." ma:contentTypeScope="" ma:versionID="28364b753680b4794d8c9d9828230a17">
  <xsd:schema xmlns:xsd="http://www.w3.org/2001/XMLSchema" xmlns:xs="http://www.w3.org/2001/XMLSchema" xmlns:p="http://schemas.microsoft.com/office/2006/metadata/properties" xmlns:ns2="0e6c55cc-3952-47ed-a77c-33f7c1233005" xmlns:ns3="5debbf93-a342-4909-8aa4-dc0e82f5ca49" targetNamespace="http://schemas.microsoft.com/office/2006/metadata/properties" ma:root="true" ma:fieldsID="1a19907a252875812399d0559f5c06b1" ns2:_="" ns3:_="">
    <xsd:import namespace="0e6c55cc-3952-47ed-a77c-33f7c1233005"/>
    <xsd:import namespace="5debbf93-a342-4909-8aa4-dc0e82f5ca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6c55cc-3952-47ed-a77c-33f7c12330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9659908-461d-4310-9e2e-8d0890ed1ef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ebbf93-a342-4909-8aa4-dc0e82f5ca4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a9c9dc0-0aef-4231-957d-8c5c4a3a6686}" ma:internalName="TaxCatchAll" ma:showField="CatchAllData" ma:web="5debbf93-a342-4909-8aa4-dc0e82f5ca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ebbf93-a342-4909-8aa4-dc0e82f5ca49" xsi:nil="true"/>
    <lcf76f155ced4ddcb4097134ff3c332f xmlns="0e6c55cc-3952-47ed-a77c-33f7c123300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44D69A-606E-45FC-A321-459F0C1195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6c55cc-3952-47ed-a77c-33f7c1233005"/>
    <ds:schemaRef ds:uri="5debbf93-a342-4909-8aa4-dc0e82f5ca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601D2B-D326-40AB-B356-C60F3CE719E2}">
  <ds:schemaRefs>
    <ds:schemaRef ds:uri="http://purl.org/dc/elements/1.1/"/>
    <ds:schemaRef ds:uri="http://www.w3.org/XML/1998/namespace"/>
    <ds:schemaRef ds:uri="5debbf93-a342-4909-8aa4-dc0e82f5ca49"/>
    <ds:schemaRef ds:uri="http://purl.org/dc/dcmitype/"/>
    <ds:schemaRef ds:uri="http://schemas.microsoft.com/office/2006/metadata/properties"/>
    <ds:schemaRef ds:uri="http://schemas.microsoft.com/office/2006/documentManagement/types"/>
    <ds:schemaRef ds:uri="0e6c55cc-3952-47ed-a77c-33f7c1233005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BF49DDD-AD75-4591-B5D1-AEA3A91F81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22997</TotalTime>
  <Words>415</Words>
  <Application>Microsoft Macintosh PowerPoint</Application>
  <PresentationFormat>Widescreen</PresentationFormat>
  <Paragraphs>71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Cambria Math</vt:lpstr>
      <vt:lpstr>Consolas</vt:lpstr>
      <vt:lpstr>Futura-Medium</vt:lpstr>
      <vt:lpstr>Wingdings</vt:lpstr>
      <vt:lpstr>Office Theme</vt:lpstr>
      <vt:lpstr>  Structural Sizing of an Aircraft Wing Structure</vt:lpstr>
      <vt:lpstr>Introduction: aircraft wing structure</vt:lpstr>
      <vt:lpstr>Introduction: structural sizing</vt:lpstr>
      <vt:lpstr>Problem description</vt:lpstr>
      <vt:lpstr>Governing Equations and Boundary Conditions</vt:lpstr>
      <vt:lpstr>Proposed plans</vt:lpstr>
      <vt:lpstr>Tutorials from Ansys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Project Title</dc:title>
  <dc:creator>molong duan</dc:creator>
  <cp:lastModifiedBy>HARIANSYAH Muhammad Alfiyandy</cp:lastModifiedBy>
  <cp:revision>437</cp:revision>
  <dcterms:created xsi:type="dcterms:W3CDTF">2020-03-25T16:06:52Z</dcterms:created>
  <dcterms:modified xsi:type="dcterms:W3CDTF">2025-11-05T13:20:36Z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plianceAssetId">
    <vt:lpwstr/>
  </property>
  <property fmtid="{D5CDD505-2E9C-101B-9397-08002B2CF9AE}" pid="3" name="_ExtendedDescription">
    <vt:lpwstr/>
  </property>
  <property fmtid="{D5CDD505-2E9C-101B-9397-08002B2CF9AE}" pid="4" name="TriggerFlowInfo">
    <vt:lpwstr/>
  </property>
  <property fmtid="{D5CDD505-2E9C-101B-9397-08002B2CF9AE}" pid="5" name="MediaServiceImageTags">
    <vt:lpwstr/>
  </property>
  <property fmtid="{D5CDD505-2E9C-101B-9397-08002B2CF9AE}" pid="6" name="ContentTypeId">
    <vt:lpwstr>0x010100011315D752A6E044903E35D19B04B67C</vt:lpwstr>
  </property>
</Properties>
</file>